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Lst>
  <p:sldSz cx="9144000" cy="5143500" type="screen16x9"/>
  <p:notesSz cx="6858000" cy="9144000"/>
  <p:embeddedFontLst>
    <p:embeddedFont>
      <p:font typeface="Lato" panose="020F0502020204030203" pitchFamily="34" charset="0"/>
      <p:regular r:id="rId19"/>
      <p:bold r:id="rId20"/>
      <p:italic r:id="rId21"/>
      <p:boldItalic r:id="rId22"/>
    </p:embeddedFont>
    <p:embeddedFont>
      <p:font typeface="Raleway" pitchFamily="2" charset="0"/>
      <p:regular r:id="rId23"/>
      <p:bold r:id="rId24"/>
      <p:italic r:id="rId25"/>
      <p:boldItalic r:id="rId26"/>
    </p:embeddedFont>
    <p:embeddedFont>
      <p:font typeface="Roboto" panose="02000000000000000000" pitchFamily="2" charset="0"/>
      <p:regular r:id="rId27"/>
      <p:bold r:id="rId28"/>
      <p:italic r:id="rId29"/>
      <p:boldItalic r:id="rId3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4" roundtripDataSignature="AMtx7mh5e9s9kwD5eBF9r1P4zlNRxnxaz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3" d="100"/>
          <a:sy n="103" d="100"/>
        </p:scale>
        <p:origin x="874" y="77"/>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font" Target="fonts/font3.fntdata"/><Relationship Id="rId34" Type="http://customschemas.google.com/relationships/presentationmetadata" Target="meta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font" Target="fonts/font10.fntdata"/><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font" Target="fonts/font12.fntdata"/><Relationship Id="rId35"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4" name="Google Shape;84;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2b3c4fadc5d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1" name="Google Shape;161;g2b3c4fadc5d_0_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2c5cfa2f9a7_0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7" name="Google Shape;167;g2c5cfa2f9a7_0_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2c5cfa2f9a7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4" name="Google Shape;174;g2c5cfa2f9a7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2c5cfa2f9a7_0_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2" name="Google Shape;182;g2c5cfa2f9a7_0_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2b3c4fadc5d_3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g2b3c4fadc5d_3_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2b43b1c85b4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0" name="Google Shape;200;g2b43b1c85b4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268f0c73b93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2" name="Google Shape;212;g268f0c73b93_0_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2b33605461b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1" name="Google Shape;91;g2b33605461b_0_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2b78690655f_0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7" name="Google Shape;97;g2b78690655f_0_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2b33605461b_0_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5" name="Google Shape;105;g2b33605461b_0_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2b33605461b_0_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3" name="Google Shape;113;g2b33605461b_0_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2b33605461b_0_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3" name="Google Shape;123;g2b33605461b_0_3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2b3c4fadc5d_0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4" name="Google Shape;134;g2b3c4fadc5d_0_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2b43b1c85b4_0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4" name="Google Shape;144;g2b43b1c85b4_0_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2b3c4fadc5d_0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2" name="Google Shape;152;g2b3c4fadc5d_0_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9"/>
        <p:cNvGrpSpPr/>
        <p:nvPr/>
      </p:nvGrpSpPr>
      <p:grpSpPr>
        <a:xfrm>
          <a:off x="0" y="0"/>
          <a:ext cx="0" cy="0"/>
          <a:chOff x="0" y="0"/>
          <a:chExt cx="0" cy="0"/>
        </a:xfrm>
      </p:grpSpPr>
      <p:sp>
        <p:nvSpPr>
          <p:cNvPr id="10" name="Google Shape;10;p30"/>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1" name="Google Shape;11;p30"/>
          <p:cNvGrpSpPr/>
          <p:nvPr/>
        </p:nvGrpSpPr>
        <p:grpSpPr>
          <a:xfrm>
            <a:off x="830392" y="1191256"/>
            <a:ext cx="745763" cy="45826"/>
            <a:chOff x="4580561" y="2589004"/>
            <a:chExt cx="1064464" cy="25200"/>
          </a:xfrm>
        </p:grpSpPr>
        <p:sp>
          <p:nvSpPr>
            <p:cNvPr id="12" name="Google Shape;12;p30"/>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 name="Google Shape;13;p30"/>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4" name="Google Shape;14;p30"/>
          <p:cNvSpPr txBox="1">
            <a:spLocks noGrp="1"/>
          </p:cNvSpPr>
          <p:nvPr>
            <p:ph type="ctrTitle"/>
          </p:nvPr>
        </p:nvSpPr>
        <p:spPr>
          <a:xfrm>
            <a:off x="729450" y="1322450"/>
            <a:ext cx="7688100" cy="1664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SzPts val="4200"/>
              <a:buNone/>
              <a:defRPr sz="4200"/>
            </a:lvl2pPr>
            <a:lvl3pPr lvl="2" algn="l">
              <a:lnSpc>
                <a:spcPct val="100000"/>
              </a:lnSpc>
              <a:spcBef>
                <a:spcPts val="0"/>
              </a:spcBef>
              <a:spcAft>
                <a:spcPts val="0"/>
              </a:spcAft>
              <a:buSzPts val="4200"/>
              <a:buNone/>
              <a:defRPr sz="4200"/>
            </a:lvl3pPr>
            <a:lvl4pPr lvl="3" algn="l">
              <a:lnSpc>
                <a:spcPct val="100000"/>
              </a:lnSpc>
              <a:spcBef>
                <a:spcPts val="0"/>
              </a:spcBef>
              <a:spcAft>
                <a:spcPts val="0"/>
              </a:spcAft>
              <a:buSzPts val="4200"/>
              <a:buNone/>
              <a:defRPr sz="4200"/>
            </a:lvl4pPr>
            <a:lvl5pPr lvl="4" algn="l">
              <a:lnSpc>
                <a:spcPct val="100000"/>
              </a:lnSpc>
              <a:spcBef>
                <a:spcPts val="0"/>
              </a:spcBef>
              <a:spcAft>
                <a:spcPts val="0"/>
              </a:spcAft>
              <a:buSzPts val="4200"/>
              <a:buNone/>
              <a:defRPr sz="4200"/>
            </a:lvl5pPr>
            <a:lvl6pPr lvl="5" algn="l">
              <a:lnSpc>
                <a:spcPct val="100000"/>
              </a:lnSpc>
              <a:spcBef>
                <a:spcPts val="0"/>
              </a:spcBef>
              <a:spcAft>
                <a:spcPts val="0"/>
              </a:spcAft>
              <a:buSzPts val="4200"/>
              <a:buNone/>
              <a:defRPr sz="4200"/>
            </a:lvl6pPr>
            <a:lvl7pPr lvl="6" algn="l">
              <a:lnSpc>
                <a:spcPct val="100000"/>
              </a:lnSpc>
              <a:spcBef>
                <a:spcPts val="0"/>
              </a:spcBef>
              <a:spcAft>
                <a:spcPts val="0"/>
              </a:spcAft>
              <a:buSzPts val="4200"/>
              <a:buNone/>
              <a:defRPr sz="4200"/>
            </a:lvl7pPr>
            <a:lvl8pPr lvl="7" algn="l">
              <a:lnSpc>
                <a:spcPct val="100000"/>
              </a:lnSpc>
              <a:spcBef>
                <a:spcPts val="0"/>
              </a:spcBef>
              <a:spcAft>
                <a:spcPts val="0"/>
              </a:spcAft>
              <a:buSzPts val="4200"/>
              <a:buNone/>
              <a:defRPr sz="4200"/>
            </a:lvl8pPr>
            <a:lvl9pPr lvl="8" algn="l">
              <a:lnSpc>
                <a:spcPct val="100000"/>
              </a:lnSpc>
              <a:spcBef>
                <a:spcPts val="0"/>
              </a:spcBef>
              <a:spcAft>
                <a:spcPts val="0"/>
              </a:spcAft>
              <a:buSzPts val="4200"/>
              <a:buNone/>
              <a:defRPr sz="4200"/>
            </a:lvl9pPr>
          </a:lstStyle>
          <a:p>
            <a:endParaRPr/>
          </a:p>
        </p:txBody>
      </p:sp>
      <p:sp>
        <p:nvSpPr>
          <p:cNvPr id="15" name="Google Shape;15;p30"/>
          <p:cNvSpPr txBox="1">
            <a:spLocks noGrp="1"/>
          </p:cNvSpPr>
          <p:nvPr>
            <p:ph type="subTitle" idx="1"/>
          </p:nvPr>
        </p:nvSpPr>
        <p:spPr>
          <a:xfrm>
            <a:off x="729627" y="3172900"/>
            <a:ext cx="7688100" cy="5412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a:endParaRPr/>
          </a:p>
        </p:txBody>
      </p:sp>
      <p:sp>
        <p:nvSpPr>
          <p:cNvPr id="16" name="Google Shape;16;p30"/>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2"/>
        <p:cNvGrpSpPr/>
        <p:nvPr/>
      </p:nvGrpSpPr>
      <p:grpSpPr>
        <a:xfrm>
          <a:off x="0" y="0"/>
          <a:ext cx="0" cy="0"/>
          <a:chOff x="0" y="0"/>
          <a:chExt cx="0" cy="0"/>
        </a:xfrm>
      </p:grpSpPr>
      <p:sp>
        <p:nvSpPr>
          <p:cNvPr id="73" name="Google Shape;73;p38"/>
          <p:cNvSpPr txBox="1">
            <a:spLocks noGrp="1"/>
          </p:cNvSpPr>
          <p:nvPr>
            <p:ph type="body" idx="1"/>
          </p:nvPr>
        </p:nvSpPr>
        <p:spPr>
          <a:xfrm>
            <a:off x="724950" y="4372551"/>
            <a:ext cx="7697400" cy="460500"/>
          </a:xfrm>
          <a:prstGeom prst="rect">
            <a:avLst/>
          </a:prstGeom>
          <a:noFill/>
          <a:ln>
            <a:noFill/>
          </a:ln>
        </p:spPr>
        <p:txBody>
          <a:bodyPr spcFirstLastPara="1" wrap="square" lIns="91425" tIns="91425" rIns="91425" bIns="91425" anchor="ctr" anchorCtr="0">
            <a:normAutofit/>
          </a:bodyPr>
          <a:lstStyle>
            <a:lvl1pPr marL="457200" lvl="0" indent="-228600" algn="l">
              <a:lnSpc>
                <a:spcPct val="100000"/>
              </a:lnSpc>
              <a:spcBef>
                <a:spcPts val="0"/>
              </a:spcBef>
              <a:spcAft>
                <a:spcPts val="0"/>
              </a:spcAft>
              <a:buSzPts val="1300"/>
              <a:buNone/>
              <a:defRPr/>
            </a:lvl1pPr>
          </a:lstStyle>
          <a:p>
            <a:endParaRPr/>
          </a:p>
        </p:txBody>
      </p:sp>
      <p:sp>
        <p:nvSpPr>
          <p:cNvPr id="74" name="Google Shape;74;p38"/>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75"/>
        <p:cNvGrpSpPr/>
        <p:nvPr/>
      </p:nvGrpSpPr>
      <p:grpSpPr>
        <a:xfrm>
          <a:off x="0" y="0"/>
          <a:ext cx="0" cy="0"/>
          <a:chOff x="0" y="0"/>
          <a:chExt cx="0" cy="0"/>
        </a:xfrm>
      </p:grpSpPr>
      <p:grpSp>
        <p:nvGrpSpPr>
          <p:cNvPr id="76" name="Google Shape;76;p39"/>
          <p:cNvGrpSpPr/>
          <p:nvPr/>
        </p:nvGrpSpPr>
        <p:grpSpPr>
          <a:xfrm>
            <a:off x="830392" y="4169130"/>
            <a:ext cx="745763" cy="45826"/>
            <a:chOff x="4580561" y="2589004"/>
            <a:chExt cx="1064464" cy="25200"/>
          </a:xfrm>
        </p:grpSpPr>
        <p:sp>
          <p:nvSpPr>
            <p:cNvPr id="77" name="Google Shape;77;p39"/>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 name="Google Shape;78;p39"/>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79" name="Google Shape;79;p39"/>
          <p:cNvSpPr txBox="1">
            <a:spLocks noGrp="1"/>
          </p:cNvSpPr>
          <p:nvPr>
            <p:ph type="title" hasCustomPrompt="1"/>
          </p:nvPr>
        </p:nvSpPr>
        <p:spPr>
          <a:xfrm>
            <a:off x="729450" y="733950"/>
            <a:ext cx="7688400" cy="1244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Clr>
                <a:schemeClr val="lt1"/>
              </a:buClr>
              <a:buSzPts val="8000"/>
              <a:buNone/>
              <a:defRPr sz="8000">
                <a:solidFill>
                  <a:schemeClr val="lt1"/>
                </a:solidFill>
              </a:defRPr>
            </a:lvl1pPr>
            <a:lvl2pPr lvl="1" algn="l">
              <a:lnSpc>
                <a:spcPct val="100000"/>
              </a:lnSpc>
              <a:spcBef>
                <a:spcPts val="0"/>
              </a:spcBef>
              <a:spcAft>
                <a:spcPts val="0"/>
              </a:spcAft>
              <a:buClr>
                <a:schemeClr val="lt1"/>
              </a:buClr>
              <a:buSzPts val="8000"/>
              <a:buNone/>
              <a:defRPr sz="8000">
                <a:solidFill>
                  <a:schemeClr val="lt1"/>
                </a:solidFill>
              </a:defRPr>
            </a:lvl2pPr>
            <a:lvl3pPr lvl="2" algn="l">
              <a:lnSpc>
                <a:spcPct val="100000"/>
              </a:lnSpc>
              <a:spcBef>
                <a:spcPts val="0"/>
              </a:spcBef>
              <a:spcAft>
                <a:spcPts val="0"/>
              </a:spcAft>
              <a:buClr>
                <a:schemeClr val="lt1"/>
              </a:buClr>
              <a:buSzPts val="8000"/>
              <a:buNone/>
              <a:defRPr sz="8000">
                <a:solidFill>
                  <a:schemeClr val="lt1"/>
                </a:solidFill>
              </a:defRPr>
            </a:lvl3pPr>
            <a:lvl4pPr lvl="3" algn="l">
              <a:lnSpc>
                <a:spcPct val="100000"/>
              </a:lnSpc>
              <a:spcBef>
                <a:spcPts val="0"/>
              </a:spcBef>
              <a:spcAft>
                <a:spcPts val="0"/>
              </a:spcAft>
              <a:buClr>
                <a:schemeClr val="lt1"/>
              </a:buClr>
              <a:buSzPts val="8000"/>
              <a:buNone/>
              <a:defRPr sz="8000">
                <a:solidFill>
                  <a:schemeClr val="lt1"/>
                </a:solidFill>
              </a:defRPr>
            </a:lvl4pPr>
            <a:lvl5pPr lvl="4" algn="l">
              <a:lnSpc>
                <a:spcPct val="100000"/>
              </a:lnSpc>
              <a:spcBef>
                <a:spcPts val="0"/>
              </a:spcBef>
              <a:spcAft>
                <a:spcPts val="0"/>
              </a:spcAft>
              <a:buClr>
                <a:schemeClr val="lt1"/>
              </a:buClr>
              <a:buSzPts val="8000"/>
              <a:buNone/>
              <a:defRPr sz="8000">
                <a:solidFill>
                  <a:schemeClr val="lt1"/>
                </a:solidFill>
              </a:defRPr>
            </a:lvl5pPr>
            <a:lvl6pPr lvl="5" algn="l">
              <a:lnSpc>
                <a:spcPct val="100000"/>
              </a:lnSpc>
              <a:spcBef>
                <a:spcPts val="0"/>
              </a:spcBef>
              <a:spcAft>
                <a:spcPts val="0"/>
              </a:spcAft>
              <a:buClr>
                <a:schemeClr val="lt1"/>
              </a:buClr>
              <a:buSzPts val="8000"/>
              <a:buNone/>
              <a:defRPr sz="8000">
                <a:solidFill>
                  <a:schemeClr val="lt1"/>
                </a:solidFill>
              </a:defRPr>
            </a:lvl6pPr>
            <a:lvl7pPr lvl="6" algn="l">
              <a:lnSpc>
                <a:spcPct val="100000"/>
              </a:lnSpc>
              <a:spcBef>
                <a:spcPts val="0"/>
              </a:spcBef>
              <a:spcAft>
                <a:spcPts val="0"/>
              </a:spcAft>
              <a:buClr>
                <a:schemeClr val="lt1"/>
              </a:buClr>
              <a:buSzPts val="8000"/>
              <a:buNone/>
              <a:defRPr sz="8000">
                <a:solidFill>
                  <a:schemeClr val="lt1"/>
                </a:solidFill>
              </a:defRPr>
            </a:lvl7pPr>
            <a:lvl8pPr lvl="7" algn="l">
              <a:lnSpc>
                <a:spcPct val="100000"/>
              </a:lnSpc>
              <a:spcBef>
                <a:spcPts val="0"/>
              </a:spcBef>
              <a:spcAft>
                <a:spcPts val="0"/>
              </a:spcAft>
              <a:buClr>
                <a:schemeClr val="lt1"/>
              </a:buClr>
              <a:buSzPts val="8000"/>
              <a:buNone/>
              <a:defRPr sz="8000">
                <a:solidFill>
                  <a:schemeClr val="lt1"/>
                </a:solidFill>
              </a:defRPr>
            </a:lvl8pPr>
            <a:lvl9pPr lvl="8" algn="l">
              <a:lnSpc>
                <a:spcPct val="100000"/>
              </a:lnSpc>
              <a:spcBef>
                <a:spcPts val="0"/>
              </a:spcBef>
              <a:spcAft>
                <a:spcPts val="0"/>
              </a:spcAft>
              <a:buClr>
                <a:schemeClr val="lt1"/>
              </a:buClr>
              <a:buSzPts val="8000"/>
              <a:buNone/>
              <a:defRPr sz="8000">
                <a:solidFill>
                  <a:schemeClr val="lt1"/>
                </a:solidFill>
              </a:defRPr>
            </a:lvl9pPr>
          </a:lstStyle>
          <a:p>
            <a:r>
              <a:t>xx%</a:t>
            </a:r>
          </a:p>
        </p:txBody>
      </p:sp>
      <p:sp>
        <p:nvSpPr>
          <p:cNvPr id="80" name="Google Shape;80;p39"/>
          <p:cNvSpPr txBox="1">
            <a:spLocks noGrp="1"/>
          </p:cNvSpPr>
          <p:nvPr>
            <p:ph type="body" idx="1"/>
          </p:nvPr>
        </p:nvSpPr>
        <p:spPr>
          <a:xfrm>
            <a:off x="729450" y="2272888"/>
            <a:ext cx="7688400" cy="1580400"/>
          </a:xfrm>
          <a:prstGeom prst="rect">
            <a:avLst/>
          </a:prstGeom>
          <a:noFill/>
          <a:ln>
            <a:noFill/>
          </a:ln>
        </p:spPr>
        <p:txBody>
          <a:bodyPr spcFirstLastPara="1" wrap="square" lIns="91425" tIns="91425" rIns="91425" bIns="91425" anchor="t" anchorCtr="0">
            <a:normAutofit/>
          </a:bodyPr>
          <a:lstStyle>
            <a:lvl1pPr marL="457200" lvl="0" indent="-311150" algn="l">
              <a:lnSpc>
                <a:spcPct val="115000"/>
              </a:lnSpc>
              <a:spcBef>
                <a:spcPts val="0"/>
              </a:spcBef>
              <a:spcAft>
                <a:spcPts val="0"/>
              </a:spcAft>
              <a:buClr>
                <a:schemeClr val="lt1"/>
              </a:buClr>
              <a:buSzPts val="1300"/>
              <a:buChar char="●"/>
              <a:defRPr>
                <a:solidFill>
                  <a:schemeClr val="lt1"/>
                </a:solidFill>
              </a:defRPr>
            </a:lvl1pPr>
            <a:lvl2pPr marL="914400" lvl="1" indent="-298450" algn="l">
              <a:lnSpc>
                <a:spcPct val="115000"/>
              </a:lnSpc>
              <a:spcBef>
                <a:spcPts val="0"/>
              </a:spcBef>
              <a:spcAft>
                <a:spcPts val="0"/>
              </a:spcAft>
              <a:buClr>
                <a:schemeClr val="lt1"/>
              </a:buClr>
              <a:buSzPts val="1100"/>
              <a:buChar char="○"/>
              <a:defRPr>
                <a:solidFill>
                  <a:schemeClr val="lt1"/>
                </a:solidFill>
              </a:defRPr>
            </a:lvl2pPr>
            <a:lvl3pPr marL="1371600" lvl="2" indent="-298450" algn="l">
              <a:lnSpc>
                <a:spcPct val="115000"/>
              </a:lnSpc>
              <a:spcBef>
                <a:spcPts val="0"/>
              </a:spcBef>
              <a:spcAft>
                <a:spcPts val="0"/>
              </a:spcAft>
              <a:buClr>
                <a:schemeClr val="lt1"/>
              </a:buClr>
              <a:buSzPts val="1100"/>
              <a:buChar char="■"/>
              <a:defRPr>
                <a:solidFill>
                  <a:schemeClr val="lt1"/>
                </a:solidFill>
              </a:defRPr>
            </a:lvl3pPr>
            <a:lvl4pPr marL="1828800" lvl="3" indent="-298450" algn="l">
              <a:lnSpc>
                <a:spcPct val="115000"/>
              </a:lnSpc>
              <a:spcBef>
                <a:spcPts val="0"/>
              </a:spcBef>
              <a:spcAft>
                <a:spcPts val="0"/>
              </a:spcAft>
              <a:buClr>
                <a:schemeClr val="lt1"/>
              </a:buClr>
              <a:buSzPts val="1100"/>
              <a:buChar char="●"/>
              <a:defRPr>
                <a:solidFill>
                  <a:schemeClr val="lt1"/>
                </a:solidFill>
              </a:defRPr>
            </a:lvl4pPr>
            <a:lvl5pPr marL="2286000" lvl="4" indent="-298450" algn="l">
              <a:lnSpc>
                <a:spcPct val="115000"/>
              </a:lnSpc>
              <a:spcBef>
                <a:spcPts val="0"/>
              </a:spcBef>
              <a:spcAft>
                <a:spcPts val="0"/>
              </a:spcAft>
              <a:buClr>
                <a:schemeClr val="lt1"/>
              </a:buClr>
              <a:buSzPts val="1100"/>
              <a:buChar char="○"/>
              <a:defRPr>
                <a:solidFill>
                  <a:schemeClr val="lt1"/>
                </a:solidFill>
              </a:defRPr>
            </a:lvl5pPr>
            <a:lvl6pPr marL="2743200" lvl="5" indent="-298450" algn="l">
              <a:lnSpc>
                <a:spcPct val="115000"/>
              </a:lnSpc>
              <a:spcBef>
                <a:spcPts val="0"/>
              </a:spcBef>
              <a:spcAft>
                <a:spcPts val="0"/>
              </a:spcAft>
              <a:buClr>
                <a:schemeClr val="lt1"/>
              </a:buClr>
              <a:buSzPts val="1100"/>
              <a:buChar char="■"/>
              <a:defRPr>
                <a:solidFill>
                  <a:schemeClr val="lt1"/>
                </a:solidFill>
              </a:defRPr>
            </a:lvl6pPr>
            <a:lvl7pPr marL="3200400" lvl="6" indent="-298450" algn="l">
              <a:lnSpc>
                <a:spcPct val="115000"/>
              </a:lnSpc>
              <a:spcBef>
                <a:spcPts val="0"/>
              </a:spcBef>
              <a:spcAft>
                <a:spcPts val="0"/>
              </a:spcAft>
              <a:buClr>
                <a:schemeClr val="lt1"/>
              </a:buClr>
              <a:buSzPts val="1100"/>
              <a:buChar char="●"/>
              <a:defRPr>
                <a:solidFill>
                  <a:schemeClr val="lt1"/>
                </a:solidFill>
              </a:defRPr>
            </a:lvl7pPr>
            <a:lvl8pPr marL="3657600" lvl="7" indent="-298450" algn="l">
              <a:lnSpc>
                <a:spcPct val="115000"/>
              </a:lnSpc>
              <a:spcBef>
                <a:spcPts val="0"/>
              </a:spcBef>
              <a:spcAft>
                <a:spcPts val="0"/>
              </a:spcAft>
              <a:buClr>
                <a:schemeClr val="lt1"/>
              </a:buClr>
              <a:buSzPts val="1100"/>
              <a:buChar char="○"/>
              <a:defRPr>
                <a:solidFill>
                  <a:schemeClr val="lt1"/>
                </a:solidFill>
              </a:defRPr>
            </a:lvl8pPr>
            <a:lvl9pPr marL="4114800" lvl="8" indent="-298450" algn="l">
              <a:lnSpc>
                <a:spcPct val="115000"/>
              </a:lnSpc>
              <a:spcBef>
                <a:spcPts val="0"/>
              </a:spcBef>
              <a:spcAft>
                <a:spcPts val="0"/>
              </a:spcAft>
              <a:buClr>
                <a:schemeClr val="lt1"/>
              </a:buClr>
              <a:buSzPts val="1100"/>
              <a:buChar char="■"/>
              <a:defRPr>
                <a:solidFill>
                  <a:schemeClr val="lt1"/>
                </a:solidFill>
              </a:defRPr>
            </a:lvl9pPr>
          </a:lstStyle>
          <a:p>
            <a:endParaRPr/>
          </a:p>
        </p:txBody>
      </p:sp>
      <p:sp>
        <p:nvSpPr>
          <p:cNvPr id="81" name="Google Shape;81;p39"/>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7"/>
        <p:cNvGrpSpPr/>
        <p:nvPr/>
      </p:nvGrpSpPr>
      <p:grpSpPr>
        <a:xfrm>
          <a:off x="0" y="0"/>
          <a:ext cx="0" cy="0"/>
          <a:chOff x="0" y="0"/>
          <a:chExt cx="0" cy="0"/>
        </a:xfrm>
      </p:grpSpPr>
      <p:sp>
        <p:nvSpPr>
          <p:cNvPr id="18" name="Google Shape;18;p31"/>
          <p:cNvSpPr/>
          <p:nvPr/>
        </p:nvSpPr>
        <p:spPr>
          <a:xfrm>
            <a:off x="0" y="0"/>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9" name="Google Shape;19;p31"/>
          <p:cNvGrpSpPr/>
          <p:nvPr/>
        </p:nvGrpSpPr>
        <p:grpSpPr>
          <a:xfrm>
            <a:off x="830392" y="1191256"/>
            <a:ext cx="745763" cy="45826"/>
            <a:chOff x="4580561" y="2589004"/>
            <a:chExt cx="1064464" cy="25200"/>
          </a:xfrm>
        </p:grpSpPr>
        <p:sp>
          <p:nvSpPr>
            <p:cNvPr id="20" name="Google Shape;20;p31"/>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 name="Google Shape;21;p31"/>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2" name="Google Shape;22;p31"/>
          <p:cNvSpPr txBox="1">
            <a:spLocks noGrp="1"/>
          </p:cNvSpPr>
          <p:nvPr>
            <p:ph type="title"/>
          </p:nvPr>
        </p:nvSpPr>
        <p:spPr>
          <a:xfrm>
            <a:off x="730000" y="1318650"/>
            <a:ext cx="3300900" cy="16872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600"/>
              <a:buNone/>
              <a:defRPr sz="2600"/>
            </a:lvl1pPr>
            <a:lvl2pPr lvl="1" algn="l">
              <a:lnSpc>
                <a:spcPct val="100000"/>
              </a:lnSpc>
              <a:spcBef>
                <a:spcPts val="0"/>
              </a:spcBef>
              <a:spcAft>
                <a:spcPts val="0"/>
              </a:spcAft>
              <a:buSzPts val="2600"/>
              <a:buNone/>
              <a:defRPr sz="2600"/>
            </a:lvl2pPr>
            <a:lvl3pPr lvl="2" algn="l">
              <a:lnSpc>
                <a:spcPct val="100000"/>
              </a:lnSpc>
              <a:spcBef>
                <a:spcPts val="0"/>
              </a:spcBef>
              <a:spcAft>
                <a:spcPts val="0"/>
              </a:spcAft>
              <a:buSzPts val="2600"/>
              <a:buNone/>
              <a:defRPr sz="2600"/>
            </a:lvl3pPr>
            <a:lvl4pPr lvl="3" algn="l">
              <a:lnSpc>
                <a:spcPct val="100000"/>
              </a:lnSpc>
              <a:spcBef>
                <a:spcPts val="0"/>
              </a:spcBef>
              <a:spcAft>
                <a:spcPts val="0"/>
              </a:spcAft>
              <a:buSzPts val="2600"/>
              <a:buNone/>
              <a:defRPr sz="2600"/>
            </a:lvl4pPr>
            <a:lvl5pPr lvl="4" algn="l">
              <a:lnSpc>
                <a:spcPct val="100000"/>
              </a:lnSpc>
              <a:spcBef>
                <a:spcPts val="0"/>
              </a:spcBef>
              <a:spcAft>
                <a:spcPts val="0"/>
              </a:spcAft>
              <a:buSzPts val="2600"/>
              <a:buNone/>
              <a:defRPr sz="2600"/>
            </a:lvl5pPr>
            <a:lvl6pPr lvl="5" algn="l">
              <a:lnSpc>
                <a:spcPct val="100000"/>
              </a:lnSpc>
              <a:spcBef>
                <a:spcPts val="0"/>
              </a:spcBef>
              <a:spcAft>
                <a:spcPts val="0"/>
              </a:spcAft>
              <a:buSzPts val="2600"/>
              <a:buNone/>
              <a:defRPr sz="2600"/>
            </a:lvl6pPr>
            <a:lvl7pPr lvl="6" algn="l">
              <a:lnSpc>
                <a:spcPct val="100000"/>
              </a:lnSpc>
              <a:spcBef>
                <a:spcPts val="0"/>
              </a:spcBef>
              <a:spcAft>
                <a:spcPts val="0"/>
              </a:spcAft>
              <a:buSzPts val="2600"/>
              <a:buNone/>
              <a:defRPr sz="2600"/>
            </a:lvl7pPr>
            <a:lvl8pPr lvl="7" algn="l">
              <a:lnSpc>
                <a:spcPct val="100000"/>
              </a:lnSpc>
              <a:spcBef>
                <a:spcPts val="0"/>
              </a:spcBef>
              <a:spcAft>
                <a:spcPts val="0"/>
              </a:spcAft>
              <a:buSzPts val="2600"/>
              <a:buNone/>
              <a:defRPr sz="2600"/>
            </a:lvl8pPr>
            <a:lvl9pPr lvl="8" algn="l">
              <a:lnSpc>
                <a:spcPct val="100000"/>
              </a:lnSpc>
              <a:spcBef>
                <a:spcPts val="0"/>
              </a:spcBef>
              <a:spcAft>
                <a:spcPts val="0"/>
              </a:spcAft>
              <a:buSzPts val="2600"/>
              <a:buNone/>
              <a:defRPr sz="2600"/>
            </a:lvl9pPr>
          </a:lstStyle>
          <a:p>
            <a:endParaRPr/>
          </a:p>
        </p:txBody>
      </p:sp>
      <p:sp>
        <p:nvSpPr>
          <p:cNvPr id="23" name="Google Shape;23;p31"/>
          <p:cNvSpPr txBox="1">
            <a:spLocks noGrp="1"/>
          </p:cNvSpPr>
          <p:nvPr>
            <p:ph type="subTitle" idx="1"/>
          </p:nvPr>
        </p:nvSpPr>
        <p:spPr>
          <a:xfrm>
            <a:off x="724950" y="3161525"/>
            <a:ext cx="3300900" cy="7590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a:endParaRPr/>
          </a:p>
        </p:txBody>
      </p:sp>
      <p:sp>
        <p:nvSpPr>
          <p:cNvPr id="24" name="Google Shape;24;p31"/>
          <p:cNvSpPr txBox="1">
            <a:spLocks noGrp="1"/>
          </p:cNvSpPr>
          <p:nvPr>
            <p:ph type="body" idx="2"/>
          </p:nvPr>
        </p:nvSpPr>
        <p:spPr>
          <a:xfrm>
            <a:off x="5174225" y="1352625"/>
            <a:ext cx="3374400" cy="3025500"/>
          </a:xfrm>
          <a:prstGeom prst="rect">
            <a:avLst/>
          </a:prstGeom>
          <a:noFill/>
          <a:ln>
            <a:noFill/>
          </a:ln>
        </p:spPr>
        <p:txBody>
          <a:bodyPr spcFirstLastPara="1" wrap="square" lIns="91425" tIns="91425" rIns="91425" bIns="91425" anchor="t" anchorCtr="0">
            <a:normAutofit/>
          </a:bodyPr>
          <a:lstStyle>
            <a:lvl1pPr marL="457200" lvl="0" indent="-311150" algn="l">
              <a:lnSpc>
                <a:spcPct val="115000"/>
              </a:lnSpc>
              <a:spcBef>
                <a:spcPts val="0"/>
              </a:spcBef>
              <a:spcAft>
                <a:spcPts val="0"/>
              </a:spcAft>
              <a:buSzPts val="1300"/>
              <a:buChar char="●"/>
              <a:defRPr/>
            </a:lvl1pPr>
            <a:lvl2pPr marL="914400" lvl="1" indent="-298450" algn="l">
              <a:lnSpc>
                <a:spcPct val="115000"/>
              </a:lnSpc>
              <a:spcBef>
                <a:spcPts val="0"/>
              </a:spcBef>
              <a:spcAft>
                <a:spcPts val="0"/>
              </a:spcAft>
              <a:buSzPts val="1100"/>
              <a:buChar char="○"/>
              <a:defRPr/>
            </a:lvl2pPr>
            <a:lvl3pPr marL="1371600" lvl="2" indent="-298450" algn="l">
              <a:lnSpc>
                <a:spcPct val="115000"/>
              </a:lnSpc>
              <a:spcBef>
                <a:spcPts val="0"/>
              </a:spcBef>
              <a:spcAft>
                <a:spcPts val="0"/>
              </a:spcAft>
              <a:buSzPts val="1100"/>
              <a:buChar char="■"/>
              <a:defRPr/>
            </a:lvl3pPr>
            <a:lvl4pPr marL="1828800" lvl="3" indent="-298450" algn="l">
              <a:lnSpc>
                <a:spcPct val="115000"/>
              </a:lnSpc>
              <a:spcBef>
                <a:spcPts val="0"/>
              </a:spcBef>
              <a:spcAft>
                <a:spcPts val="0"/>
              </a:spcAft>
              <a:buSzPts val="1100"/>
              <a:buChar char="●"/>
              <a:defRPr/>
            </a:lvl4pPr>
            <a:lvl5pPr marL="2286000" lvl="4" indent="-298450" algn="l">
              <a:lnSpc>
                <a:spcPct val="115000"/>
              </a:lnSpc>
              <a:spcBef>
                <a:spcPts val="0"/>
              </a:spcBef>
              <a:spcAft>
                <a:spcPts val="0"/>
              </a:spcAft>
              <a:buSzPts val="1100"/>
              <a:buChar char="○"/>
              <a:defRPr/>
            </a:lvl5pPr>
            <a:lvl6pPr marL="2743200" lvl="5" indent="-298450" algn="l">
              <a:lnSpc>
                <a:spcPct val="115000"/>
              </a:lnSpc>
              <a:spcBef>
                <a:spcPts val="0"/>
              </a:spcBef>
              <a:spcAft>
                <a:spcPts val="0"/>
              </a:spcAft>
              <a:buSzPts val="1100"/>
              <a:buChar char="■"/>
              <a:defRPr/>
            </a:lvl6pPr>
            <a:lvl7pPr marL="3200400" lvl="6" indent="-298450" algn="l">
              <a:lnSpc>
                <a:spcPct val="115000"/>
              </a:lnSpc>
              <a:spcBef>
                <a:spcPts val="0"/>
              </a:spcBef>
              <a:spcAft>
                <a:spcPts val="0"/>
              </a:spcAft>
              <a:buSzPts val="1100"/>
              <a:buChar char="●"/>
              <a:defRPr/>
            </a:lvl7pPr>
            <a:lvl8pPr marL="3657600" lvl="7" indent="-298450" algn="l">
              <a:lnSpc>
                <a:spcPct val="115000"/>
              </a:lnSpc>
              <a:spcBef>
                <a:spcPts val="0"/>
              </a:spcBef>
              <a:spcAft>
                <a:spcPts val="0"/>
              </a:spcAft>
              <a:buSzPts val="1100"/>
              <a:buChar char="○"/>
              <a:defRPr/>
            </a:lvl8pPr>
            <a:lvl9pPr marL="4114800" lvl="8" indent="-298450" algn="l">
              <a:lnSpc>
                <a:spcPct val="115000"/>
              </a:lnSpc>
              <a:spcBef>
                <a:spcPts val="0"/>
              </a:spcBef>
              <a:spcAft>
                <a:spcPts val="0"/>
              </a:spcAft>
              <a:buSzPts val="1100"/>
              <a:buChar char="■"/>
              <a:defRPr/>
            </a:lvl9pPr>
          </a:lstStyle>
          <a:p>
            <a:endParaRPr/>
          </a:p>
        </p:txBody>
      </p:sp>
      <p:sp>
        <p:nvSpPr>
          <p:cNvPr id="25" name="Google Shape;25;p31"/>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6"/>
        <p:cNvGrpSpPr/>
        <p:nvPr/>
      </p:nvGrpSpPr>
      <p:grpSpPr>
        <a:xfrm>
          <a:off x="0" y="0"/>
          <a:ext cx="0" cy="0"/>
          <a:chOff x="0" y="0"/>
          <a:chExt cx="0" cy="0"/>
        </a:xfrm>
      </p:grpSpPr>
      <p:sp>
        <p:nvSpPr>
          <p:cNvPr id="27" name="Google Shape;27;p32"/>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8" name="Google Shape;28;p32"/>
          <p:cNvGrpSpPr/>
          <p:nvPr/>
        </p:nvGrpSpPr>
        <p:grpSpPr>
          <a:xfrm>
            <a:off x="830392" y="1191256"/>
            <a:ext cx="745763" cy="45826"/>
            <a:chOff x="4580561" y="2589004"/>
            <a:chExt cx="1064464" cy="25200"/>
          </a:xfrm>
        </p:grpSpPr>
        <p:sp>
          <p:nvSpPr>
            <p:cNvPr id="29" name="Google Shape;29;p3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 name="Google Shape;30;p3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1" name="Google Shape;31;p32"/>
          <p:cNvSpPr txBox="1">
            <a:spLocks noGrp="1"/>
          </p:cNvSpPr>
          <p:nvPr>
            <p:ph type="title"/>
          </p:nvPr>
        </p:nvSpPr>
        <p:spPr>
          <a:xfrm>
            <a:off x="729450" y="1318650"/>
            <a:ext cx="7688700" cy="5352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600"/>
              <a:buNone/>
              <a:defRPr sz="2600"/>
            </a:lvl1pPr>
            <a:lvl2pPr lvl="1" algn="l">
              <a:lnSpc>
                <a:spcPct val="100000"/>
              </a:lnSpc>
              <a:spcBef>
                <a:spcPts val="0"/>
              </a:spcBef>
              <a:spcAft>
                <a:spcPts val="0"/>
              </a:spcAft>
              <a:buSzPts val="2600"/>
              <a:buNone/>
              <a:defRPr sz="2600"/>
            </a:lvl2pPr>
            <a:lvl3pPr lvl="2" algn="l">
              <a:lnSpc>
                <a:spcPct val="100000"/>
              </a:lnSpc>
              <a:spcBef>
                <a:spcPts val="0"/>
              </a:spcBef>
              <a:spcAft>
                <a:spcPts val="0"/>
              </a:spcAft>
              <a:buSzPts val="2600"/>
              <a:buNone/>
              <a:defRPr sz="2600"/>
            </a:lvl3pPr>
            <a:lvl4pPr lvl="3" algn="l">
              <a:lnSpc>
                <a:spcPct val="100000"/>
              </a:lnSpc>
              <a:spcBef>
                <a:spcPts val="0"/>
              </a:spcBef>
              <a:spcAft>
                <a:spcPts val="0"/>
              </a:spcAft>
              <a:buSzPts val="2600"/>
              <a:buNone/>
              <a:defRPr sz="2600"/>
            </a:lvl4pPr>
            <a:lvl5pPr lvl="4" algn="l">
              <a:lnSpc>
                <a:spcPct val="100000"/>
              </a:lnSpc>
              <a:spcBef>
                <a:spcPts val="0"/>
              </a:spcBef>
              <a:spcAft>
                <a:spcPts val="0"/>
              </a:spcAft>
              <a:buSzPts val="2600"/>
              <a:buNone/>
              <a:defRPr sz="2600"/>
            </a:lvl5pPr>
            <a:lvl6pPr lvl="5" algn="l">
              <a:lnSpc>
                <a:spcPct val="100000"/>
              </a:lnSpc>
              <a:spcBef>
                <a:spcPts val="0"/>
              </a:spcBef>
              <a:spcAft>
                <a:spcPts val="0"/>
              </a:spcAft>
              <a:buSzPts val="2600"/>
              <a:buNone/>
              <a:defRPr sz="2600"/>
            </a:lvl6pPr>
            <a:lvl7pPr lvl="6" algn="l">
              <a:lnSpc>
                <a:spcPct val="100000"/>
              </a:lnSpc>
              <a:spcBef>
                <a:spcPts val="0"/>
              </a:spcBef>
              <a:spcAft>
                <a:spcPts val="0"/>
              </a:spcAft>
              <a:buSzPts val="2600"/>
              <a:buNone/>
              <a:defRPr sz="2600"/>
            </a:lvl7pPr>
            <a:lvl8pPr lvl="7" algn="l">
              <a:lnSpc>
                <a:spcPct val="100000"/>
              </a:lnSpc>
              <a:spcBef>
                <a:spcPts val="0"/>
              </a:spcBef>
              <a:spcAft>
                <a:spcPts val="0"/>
              </a:spcAft>
              <a:buSzPts val="2600"/>
              <a:buNone/>
              <a:defRPr sz="2600"/>
            </a:lvl8pPr>
            <a:lvl9pPr lvl="8" algn="l">
              <a:lnSpc>
                <a:spcPct val="100000"/>
              </a:lnSpc>
              <a:spcBef>
                <a:spcPts val="0"/>
              </a:spcBef>
              <a:spcAft>
                <a:spcPts val="0"/>
              </a:spcAft>
              <a:buSzPts val="2600"/>
              <a:buNone/>
              <a:defRPr sz="2600"/>
            </a:lvl9pPr>
          </a:lstStyle>
          <a:p>
            <a:endParaRPr/>
          </a:p>
        </p:txBody>
      </p:sp>
      <p:sp>
        <p:nvSpPr>
          <p:cNvPr id="32" name="Google Shape;32;p32"/>
          <p:cNvSpPr txBox="1">
            <a:spLocks noGrp="1"/>
          </p:cNvSpPr>
          <p:nvPr>
            <p:ph type="body" idx="1"/>
          </p:nvPr>
        </p:nvSpPr>
        <p:spPr>
          <a:xfrm>
            <a:off x="729450" y="2078875"/>
            <a:ext cx="7688700" cy="2261100"/>
          </a:xfrm>
          <a:prstGeom prst="rect">
            <a:avLst/>
          </a:prstGeom>
          <a:noFill/>
          <a:ln>
            <a:noFill/>
          </a:ln>
        </p:spPr>
        <p:txBody>
          <a:bodyPr spcFirstLastPara="1" wrap="square" lIns="91425" tIns="91425" rIns="91425" bIns="91425" anchor="t" anchorCtr="0">
            <a:normAutofit/>
          </a:bodyPr>
          <a:lstStyle>
            <a:lvl1pPr marL="457200" lvl="0" indent="-311150" algn="l">
              <a:lnSpc>
                <a:spcPct val="115000"/>
              </a:lnSpc>
              <a:spcBef>
                <a:spcPts val="0"/>
              </a:spcBef>
              <a:spcAft>
                <a:spcPts val="0"/>
              </a:spcAft>
              <a:buSzPts val="1300"/>
              <a:buChar char="●"/>
              <a:defRPr/>
            </a:lvl1pPr>
            <a:lvl2pPr marL="914400" lvl="1" indent="-298450" algn="l">
              <a:lnSpc>
                <a:spcPct val="115000"/>
              </a:lnSpc>
              <a:spcBef>
                <a:spcPts val="0"/>
              </a:spcBef>
              <a:spcAft>
                <a:spcPts val="0"/>
              </a:spcAft>
              <a:buSzPts val="1100"/>
              <a:buChar char="○"/>
              <a:defRPr/>
            </a:lvl2pPr>
            <a:lvl3pPr marL="1371600" lvl="2" indent="-298450" algn="l">
              <a:lnSpc>
                <a:spcPct val="115000"/>
              </a:lnSpc>
              <a:spcBef>
                <a:spcPts val="0"/>
              </a:spcBef>
              <a:spcAft>
                <a:spcPts val="0"/>
              </a:spcAft>
              <a:buSzPts val="1100"/>
              <a:buChar char="■"/>
              <a:defRPr/>
            </a:lvl3pPr>
            <a:lvl4pPr marL="1828800" lvl="3" indent="-298450" algn="l">
              <a:lnSpc>
                <a:spcPct val="115000"/>
              </a:lnSpc>
              <a:spcBef>
                <a:spcPts val="0"/>
              </a:spcBef>
              <a:spcAft>
                <a:spcPts val="0"/>
              </a:spcAft>
              <a:buSzPts val="1100"/>
              <a:buChar char="●"/>
              <a:defRPr/>
            </a:lvl4pPr>
            <a:lvl5pPr marL="2286000" lvl="4" indent="-298450" algn="l">
              <a:lnSpc>
                <a:spcPct val="115000"/>
              </a:lnSpc>
              <a:spcBef>
                <a:spcPts val="0"/>
              </a:spcBef>
              <a:spcAft>
                <a:spcPts val="0"/>
              </a:spcAft>
              <a:buSzPts val="1100"/>
              <a:buChar char="○"/>
              <a:defRPr/>
            </a:lvl5pPr>
            <a:lvl6pPr marL="2743200" lvl="5" indent="-298450" algn="l">
              <a:lnSpc>
                <a:spcPct val="115000"/>
              </a:lnSpc>
              <a:spcBef>
                <a:spcPts val="0"/>
              </a:spcBef>
              <a:spcAft>
                <a:spcPts val="0"/>
              </a:spcAft>
              <a:buSzPts val="1100"/>
              <a:buChar char="■"/>
              <a:defRPr/>
            </a:lvl6pPr>
            <a:lvl7pPr marL="3200400" lvl="6" indent="-298450" algn="l">
              <a:lnSpc>
                <a:spcPct val="115000"/>
              </a:lnSpc>
              <a:spcBef>
                <a:spcPts val="0"/>
              </a:spcBef>
              <a:spcAft>
                <a:spcPts val="0"/>
              </a:spcAft>
              <a:buSzPts val="1100"/>
              <a:buChar char="●"/>
              <a:defRPr/>
            </a:lvl7pPr>
            <a:lvl8pPr marL="3657600" lvl="7" indent="-298450" algn="l">
              <a:lnSpc>
                <a:spcPct val="115000"/>
              </a:lnSpc>
              <a:spcBef>
                <a:spcPts val="0"/>
              </a:spcBef>
              <a:spcAft>
                <a:spcPts val="0"/>
              </a:spcAft>
              <a:buSzPts val="1100"/>
              <a:buChar char="○"/>
              <a:defRPr/>
            </a:lvl8pPr>
            <a:lvl9pPr marL="4114800" lvl="8" indent="-298450" algn="l">
              <a:lnSpc>
                <a:spcPct val="115000"/>
              </a:lnSpc>
              <a:spcBef>
                <a:spcPts val="0"/>
              </a:spcBef>
              <a:spcAft>
                <a:spcPts val="0"/>
              </a:spcAft>
              <a:buSzPts val="1100"/>
              <a:buChar char="■"/>
              <a:defRPr/>
            </a:lvl9pPr>
          </a:lstStyle>
          <a:p>
            <a:endParaRPr/>
          </a:p>
        </p:txBody>
      </p:sp>
      <p:sp>
        <p:nvSpPr>
          <p:cNvPr id="33" name="Google Shape;33;p32"/>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4"/>
        <p:cNvGrpSpPr/>
        <p:nvPr/>
      </p:nvGrpSpPr>
      <p:grpSpPr>
        <a:xfrm>
          <a:off x="0" y="0"/>
          <a:ext cx="0" cy="0"/>
          <a:chOff x="0" y="0"/>
          <a:chExt cx="0" cy="0"/>
        </a:xfrm>
      </p:grpSpPr>
      <p:sp>
        <p:nvSpPr>
          <p:cNvPr id="35" name="Google Shape;35;p34"/>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6" name="Google Shape;36;p34"/>
          <p:cNvGrpSpPr/>
          <p:nvPr/>
        </p:nvGrpSpPr>
        <p:grpSpPr>
          <a:xfrm>
            <a:off x="830392" y="1191256"/>
            <a:ext cx="745763" cy="45826"/>
            <a:chOff x="4580561" y="2589004"/>
            <a:chExt cx="1064464" cy="25200"/>
          </a:xfrm>
        </p:grpSpPr>
        <p:sp>
          <p:nvSpPr>
            <p:cNvPr id="37" name="Google Shape;37;p34"/>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 name="Google Shape;38;p34"/>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9" name="Google Shape;39;p34"/>
          <p:cNvSpPr txBox="1">
            <a:spLocks noGrp="1"/>
          </p:cNvSpPr>
          <p:nvPr>
            <p:ph type="title"/>
          </p:nvPr>
        </p:nvSpPr>
        <p:spPr>
          <a:xfrm>
            <a:off x="729450" y="1318650"/>
            <a:ext cx="7688400" cy="5352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600"/>
              <a:buNone/>
              <a:defRPr sz="2600"/>
            </a:lvl1pPr>
            <a:lvl2pPr lvl="1" algn="l">
              <a:lnSpc>
                <a:spcPct val="100000"/>
              </a:lnSpc>
              <a:spcBef>
                <a:spcPts val="0"/>
              </a:spcBef>
              <a:spcAft>
                <a:spcPts val="0"/>
              </a:spcAft>
              <a:buSzPts val="2600"/>
              <a:buNone/>
              <a:defRPr sz="2600"/>
            </a:lvl2pPr>
            <a:lvl3pPr lvl="2" algn="l">
              <a:lnSpc>
                <a:spcPct val="100000"/>
              </a:lnSpc>
              <a:spcBef>
                <a:spcPts val="0"/>
              </a:spcBef>
              <a:spcAft>
                <a:spcPts val="0"/>
              </a:spcAft>
              <a:buSzPts val="2600"/>
              <a:buNone/>
              <a:defRPr sz="2600"/>
            </a:lvl3pPr>
            <a:lvl4pPr lvl="3" algn="l">
              <a:lnSpc>
                <a:spcPct val="100000"/>
              </a:lnSpc>
              <a:spcBef>
                <a:spcPts val="0"/>
              </a:spcBef>
              <a:spcAft>
                <a:spcPts val="0"/>
              </a:spcAft>
              <a:buSzPts val="2600"/>
              <a:buNone/>
              <a:defRPr sz="2600"/>
            </a:lvl4pPr>
            <a:lvl5pPr lvl="4" algn="l">
              <a:lnSpc>
                <a:spcPct val="100000"/>
              </a:lnSpc>
              <a:spcBef>
                <a:spcPts val="0"/>
              </a:spcBef>
              <a:spcAft>
                <a:spcPts val="0"/>
              </a:spcAft>
              <a:buSzPts val="2600"/>
              <a:buNone/>
              <a:defRPr sz="2600"/>
            </a:lvl5pPr>
            <a:lvl6pPr lvl="5" algn="l">
              <a:lnSpc>
                <a:spcPct val="100000"/>
              </a:lnSpc>
              <a:spcBef>
                <a:spcPts val="0"/>
              </a:spcBef>
              <a:spcAft>
                <a:spcPts val="0"/>
              </a:spcAft>
              <a:buSzPts val="2600"/>
              <a:buNone/>
              <a:defRPr sz="2600"/>
            </a:lvl6pPr>
            <a:lvl7pPr lvl="6" algn="l">
              <a:lnSpc>
                <a:spcPct val="100000"/>
              </a:lnSpc>
              <a:spcBef>
                <a:spcPts val="0"/>
              </a:spcBef>
              <a:spcAft>
                <a:spcPts val="0"/>
              </a:spcAft>
              <a:buSzPts val="2600"/>
              <a:buNone/>
              <a:defRPr sz="2600"/>
            </a:lvl7pPr>
            <a:lvl8pPr lvl="7" algn="l">
              <a:lnSpc>
                <a:spcPct val="100000"/>
              </a:lnSpc>
              <a:spcBef>
                <a:spcPts val="0"/>
              </a:spcBef>
              <a:spcAft>
                <a:spcPts val="0"/>
              </a:spcAft>
              <a:buSzPts val="2600"/>
              <a:buNone/>
              <a:defRPr sz="2600"/>
            </a:lvl8pPr>
            <a:lvl9pPr lvl="8" algn="l">
              <a:lnSpc>
                <a:spcPct val="100000"/>
              </a:lnSpc>
              <a:spcBef>
                <a:spcPts val="0"/>
              </a:spcBef>
              <a:spcAft>
                <a:spcPts val="0"/>
              </a:spcAft>
              <a:buSzPts val="2600"/>
              <a:buNone/>
              <a:defRPr sz="2600"/>
            </a:lvl9pPr>
          </a:lstStyle>
          <a:p>
            <a:endParaRPr/>
          </a:p>
        </p:txBody>
      </p:sp>
      <p:sp>
        <p:nvSpPr>
          <p:cNvPr id="40" name="Google Shape;40;p34"/>
          <p:cNvSpPr txBox="1">
            <a:spLocks noGrp="1"/>
          </p:cNvSpPr>
          <p:nvPr>
            <p:ph type="body" idx="1"/>
          </p:nvPr>
        </p:nvSpPr>
        <p:spPr>
          <a:xfrm>
            <a:off x="729325" y="2078875"/>
            <a:ext cx="3774300" cy="2261100"/>
          </a:xfrm>
          <a:prstGeom prst="rect">
            <a:avLst/>
          </a:prstGeom>
          <a:noFill/>
          <a:ln>
            <a:noFill/>
          </a:ln>
        </p:spPr>
        <p:txBody>
          <a:bodyPr spcFirstLastPara="1" wrap="square" lIns="91425" tIns="91425" rIns="91425" bIns="91425" anchor="t" anchorCtr="0">
            <a:normAutofit/>
          </a:bodyPr>
          <a:lstStyle>
            <a:lvl1pPr marL="457200" lvl="0" indent="-311150" algn="l">
              <a:lnSpc>
                <a:spcPct val="115000"/>
              </a:lnSpc>
              <a:spcBef>
                <a:spcPts val="0"/>
              </a:spcBef>
              <a:spcAft>
                <a:spcPts val="0"/>
              </a:spcAft>
              <a:buSzPts val="1300"/>
              <a:buChar char="●"/>
              <a:defRPr/>
            </a:lvl1pPr>
            <a:lvl2pPr marL="914400" lvl="1" indent="-298450" algn="l">
              <a:lnSpc>
                <a:spcPct val="115000"/>
              </a:lnSpc>
              <a:spcBef>
                <a:spcPts val="0"/>
              </a:spcBef>
              <a:spcAft>
                <a:spcPts val="0"/>
              </a:spcAft>
              <a:buSzPts val="1100"/>
              <a:buChar char="○"/>
              <a:defRPr/>
            </a:lvl2pPr>
            <a:lvl3pPr marL="1371600" lvl="2" indent="-298450" algn="l">
              <a:lnSpc>
                <a:spcPct val="115000"/>
              </a:lnSpc>
              <a:spcBef>
                <a:spcPts val="0"/>
              </a:spcBef>
              <a:spcAft>
                <a:spcPts val="0"/>
              </a:spcAft>
              <a:buSzPts val="1100"/>
              <a:buChar char="■"/>
              <a:defRPr/>
            </a:lvl3pPr>
            <a:lvl4pPr marL="1828800" lvl="3" indent="-298450" algn="l">
              <a:lnSpc>
                <a:spcPct val="115000"/>
              </a:lnSpc>
              <a:spcBef>
                <a:spcPts val="0"/>
              </a:spcBef>
              <a:spcAft>
                <a:spcPts val="0"/>
              </a:spcAft>
              <a:buSzPts val="1100"/>
              <a:buChar char="●"/>
              <a:defRPr/>
            </a:lvl4pPr>
            <a:lvl5pPr marL="2286000" lvl="4" indent="-298450" algn="l">
              <a:lnSpc>
                <a:spcPct val="115000"/>
              </a:lnSpc>
              <a:spcBef>
                <a:spcPts val="0"/>
              </a:spcBef>
              <a:spcAft>
                <a:spcPts val="0"/>
              </a:spcAft>
              <a:buSzPts val="1100"/>
              <a:buChar char="○"/>
              <a:defRPr/>
            </a:lvl5pPr>
            <a:lvl6pPr marL="2743200" lvl="5" indent="-298450" algn="l">
              <a:lnSpc>
                <a:spcPct val="115000"/>
              </a:lnSpc>
              <a:spcBef>
                <a:spcPts val="0"/>
              </a:spcBef>
              <a:spcAft>
                <a:spcPts val="0"/>
              </a:spcAft>
              <a:buSzPts val="1100"/>
              <a:buChar char="■"/>
              <a:defRPr/>
            </a:lvl6pPr>
            <a:lvl7pPr marL="3200400" lvl="6" indent="-298450" algn="l">
              <a:lnSpc>
                <a:spcPct val="115000"/>
              </a:lnSpc>
              <a:spcBef>
                <a:spcPts val="0"/>
              </a:spcBef>
              <a:spcAft>
                <a:spcPts val="0"/>
              </a:spcAft>
              <a:buSzPts val="1100"/>
              <a:buChar char="●"/>
              <a:defRPr/>
            </a:lvl7pPr>
            <a:lvl8pPr marL="3657600" lvl="7" indent="-298450" algn="l">
              <a:lnSpc>
                <a:spcPct val="115000"/>
              </a:lnSpc>
              <a:spcBef>
                <a:spcPts val="0"/>
              </a:spcBef>
              <a:spcAft>
                <a:spcPts val="0"/>
              </a:spcAft>
              <a:buSzPts val="1100"/>
              <a:buChar char="○"/>
              <a:defRPr/>
            </a:lvl8pPr>
            <a:lvl9pPr marL="4114800" lvl="8" indent="-298450" algn="l">
              <a:lnSpc>
                <a:spcPct val="115000"/>
              </a:lnSpc>
              <a:spcBef>
                <a:spcPts val="0"/>
              </a:spcBef>
              <a:spcAft>
                <a:spcPts val="0"/>
              </a:spcAft>
              <a:buSzPts val="1100"/>
              <a:buChar char="■"/>
              <a:defRPr/>
            </a:lvl9pPr>
          </a:lstStyle>
          <a:p>
            <a:endParaRPr/>
          </a:p>
        </p:txBody>
      </p:sp>
      <p:sp>
        <p:nvSpPr>
          <p:cNvPr id="41" name="Google Shape;41;p34"/>
          <p:cNvSpPr txBox="1">
            <a:spLocks noGrp="1"/>
          </p:cNvSpPr>
          <p:nvPr>
            <p:ph type="body" idx="2"/>
          </p:nvPr>
        </p:nvSpPr>
        <p:spPr>
          <a:xfrm>
            <a:off x="4643604" y="2078875"/>
            <a:ext cx="3774300" cy="2261100"/>
          </a:xfrm>
          <a:prstGeom prst="rect">
            <a:avLst/>
          </a:prstGeom>
          <a:noFill/>
          <a:ln>
            <a:noFill/>
          </a:ln>
        </p:spPr>
        <p:txBody>
          <a:bodyPr spcFirstLastPara="1" wrap="square" lIns="91425" tIns="91425" rIns="91425" bIns="91425" anchor="t" anchorCtr="0">
            <a:normAutofit/>
          </a:bodyPr>
          <a:lstStyle>
            <a:lvl1pPr marL="457200" lvl="0" indent="-311150" algn="l">
              <a:lnSpc>
                <a:spcPct val="115000"/>
              </a:lnSpc>
              <a:spcBef>
                <a:spcPts val="0"/>
              </a:spcBef>
              <a:spcAft>
                <a:spcPts val="0"/>
              </a:spcAft>
              <a:buSzPts val="1300"/>
              <a:buChar char="●"/>
              <a:defRPr/>
            </a:lvl1pPr>
            <a:lvl2pPr marL="914400" lvl="1" indent="-298450" algn="l">
              <a:lnSpc>
                <a:spcPct val="115000"/>
              </a:lnSpc>
              <a:spcBef>
                <a:spcPts val="0"/>
              </a:spcBef>
              <a:spcAft>
                <a:spcPts val="0"/>
              </a:spcAft>
              <a:buSzPts val="1100"/>
              <a:buChar char="○"/>
              <a:defRPr/>
            </a:lvl2pPr>
            <a:lvl3pPr marL="1371600" lvl="2" indent="-298450" algn="l">
              <a:lnSpc>
                <a:spcPct val="115000"/>
              </a:lnSpc>
              <a:spcBef>
                <a:spcPts val="0"/>
              </a:spcBef>
              <a:spcAft>
                <a:spcPts val="0"/>
              </a:spcAft>
              <a:buSzPts val="1100"/>
              <a:buChar char="■"/>
              <a:defRPr/>
            </a:lvl3pPr>
            <a:lvl4pPr marL="1828800" lvl="3" indent="-298450" algn="l">
              <a:lnSpc>
                <a:spcPct val="115000"/>
              </a:lnSpc>
              <a:spcBef>
                <a:spcPts val="0"/>
              </a:spcBef>
              <a:spcAft>
                <a:spcPts val="0"/>
              </a:spcAft>
              <a:buSzPts val="1100"/>
              <a:buChar char="●"/>
              <a:defRPr/>
            </a:lvl4pPr>
            <a:lvl5pPr marL="2286000" lvl="4" indent="-298450" algn="l">
              <a:lnSpc>
                <a:spcPct val="115000"/>
              </a:lnSpc>
              <a:spcBef>
                <a:spcPts val="0"/>
              </a:spcBef>
              <a:spcAft>
                <a:spcPts val="0"/>
              </a:spcAft>
              <a:buSzPts val="1100"/>
              <a:buChar char="○"/>
              <a:defRPr/>
            </a:lvl5pPr>
            <a:lvl6pPr marL="2743200" lvl="5" indent="-298450" algn="l">
              <a:lnSpc>
                <a:spcPct val="115000"/>
              </a:lnSpc>
              <a:spcBef>
                <a:spcPts val="0"/>
              </a:spcBef>
              <a:spcAft>
                <a:spcPts val="0"/>
              </a:spcAft>
              <a:buSzPts val="1100"/>
              <a:buChar char="■"/>
              <a:defRPr/>
            </a:lvl6pPr>
            <a:lvl7pPr marL="3200400" lvl="6" indent="-298450" algn="l">
              <a:lnSpc>
                <a:spcPct val="115000"/>
              </a:lnSpc>
              <a:spcBef>
                <a:spcPts val="0"/>
              </a:spcBef>
              <a:spcAft>
                <a:spcPts val="0"/>
              </a:spcAft>
              <a:buSzPts val="1100"/>
              <a:buChar char="●"/>
              <a:defRPr/>
            </a:lvl7pPr>
            <a:lvl8pPr marL="3657600" lvl="7" indent="-298450" algn="l">
              <a:lnSpc>
                <a:spcPct val="115000"/>
              </a:lnSpc>
              <a:spcBef>
                <a:spcPts val="0"/>
              </a:spcBef>
              <a:spcAft>
                <a:spcPts val="0"/>
              </a:spcAft>
              <a:buSzPts val="1100"/>
              <a:buChar char="○"/>
              <a:defRPr/>
            </a:lvl8pPr>
            <a:lvl9pPr marL="4114800" lvl="8" indent="-298450" algn="l">
              <a:lnSpc>
                <a:spcPct val="115000"/>
              </a:lnSpc>
              <a:spcBef>
                <a:spcPts val="0"/>
              </a:spcBef>
              <a:spcAft>
                <a:spcPts val="0"/>
              </a:spcAft>
              <a:buSzPts val="1100"/>
              <a:buChar char="■"/>
              <a:defRPr/>
            </a:lvl9pPr>
          </a:lstStyle>
          <a:p>
            <a:endParaRPr/>
          </a:p>
        </p:txBody>
      </p:sp>
      <p:sp>
        <p:nvSpPr>
          <p:cNvPr id="42" name="Google Shape;42;p34"/>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3"/>
        <p:cNvGrpSpPr/>
        <p:nvPr/>
      </p:nvGrpSpPr>
      <p:grpSpPr>
        <a:xfrm>
          <a:off x="0" y="0"/>
          <a:ext cx="0" cy="0"/>
          <a:chOff x="0" y="0"/>
          <a:chExt cx="0" cy="0"/>
        </a:xfrm>
      </p:grpSpPr>
      <p:sp>
        <p:nvSpPr>
          <p:cNvPr id="44" name="Google Shape;44;p40"/>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45"/>
        <p:cNvGrpSpPr/>
        <p:nvPr/>
      </p:nvGrpSpPr>
      <p:grpSpPr>
        <a:xfrm>
          <a:off x="0" y="0"/>
          <a:ext cx="0" cy="0"/>
          <a:chOff x="0" y="0"/>
          <a:chExt cx="0" cy="0"/>
        </a:xfrm>
      </p:grpSpPr>
      <p:grpSp>
        <p:nvGrpSpPr>
          <p:cNvPr id="46" name="Google Shape;46;p33"/>
          <p:cNvGrpSpPr/>
          <p:nvPr/>
        </p:nvGrpSpPr>
        <p:grpSpPr>
          <a:xfrm>
            <a:off x="830392" y="1191256"/>
            <a:ext cx="745763" cy="45826"/>
            <a:chOff x="4580561" y="2589004"/>
            <a:chExt cx="1064464" cy="25200"/>
          </a:xfrm>
        </p:grpSpPr>
        <p:sp>
          <p:nvSpPr>
            <p:cNvPr id="47" name="Google Shape;47;p33"/>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 name="Google Shape;48;p33"/>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9" name="Google Shape;49;p33"/>
          <p:cNvSpPr txBox="1">
            <a:spLocks noGrp="1"/>
          </p:cNvSpPr>
          <p:nvPr>
            <p:ph type="title"/>
          </p:nvPr>
        </p:nvSpPr>
        <p:spPr>
          <a:xfrm>
            <a:off x="729450" y="1322450"/>
            <a:ext cx="7688400" cy="15186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Clr>
                <a:schemeClr val="lt1"/>
              </a:buClr>
              <a:buSzPts val="3600"/>
              <a:buNone/>
              <a:defRPr sz="3600">
                <a:solidFill>
                  <a:schemeClr val="l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a:endParaRPr/>
          </a:p>
        </p:txBody>
      </p:sp>
      <p:sp>
        <p:nvSpPr>
          <p:cNvPr id="50" name="Google Shape;50;p33"/>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1"/>
        <p:cNvGrpSpPr/>
        <p:nvPr/>
      </p:nvGrpSpPr>
      <p:grpSpPr>
        <a:xfrm>
          <a:off x="0" y="0"/>
          <a:ext cx="0" cy="0"/>
          <a:chOff x="0" y="0"/>
          <a:chExt cx="0" cy="0"/>
        </a:xfrm>
      </p:grpSpPr>
      <p:sp>
        <p:nvSpPr>
          <p:cNvPr id="52" name="Google Shape;52;p35"/>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53" name="Google Shape;53;p35"/>
          <p:cNvGrpSpPr/>
          <p:nvPr/>
        </p:nvGrpSpPr>
        <p:grpSpPr>
          <a:xfrm>
            <a:off x="830392" y="1191256"/>
            <a:ext cx="745763" cy="45826"/>
            <a:chOff x="4580561" y="2589004"/>
            <a:chExt cx="1064464" cy="25200"/>
          </a:xfrm>
        </p:grpSpPr>
        <p:sp>
          <p:nvSpPr>
            <p:cNvPr id="54" name="Google Shape;54;p35"/>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 name="Google Shape;55;p35"/>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56" name="Google Shape;56;p35"/>
          <p:cNvSpPr txBox="1">
            <a:spLocks noGrp="1"/>
          </p:cNvSpPr>
          <p:nvPr>
            <p:ph type="title"/>
          </p:nvPr>
        </p:nvSpPr>
        <p:spPr>
          <a:xfrm>
            <a:off x="729450" y="1318650"/>
            <a:ext cx="7688400" cy="5352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600"/>
              <a:buNone/>
              <a:defRPr sz="2600"/>
            </a:lvl1pPr>
            <a:lvl2pPr lvl="1" algn="l">
              <a:lnSpc>
                <a:spcPct val="100000"/>
              </a:lnSpc>
              <a:spcBef>
                <a:spcPts val="0"/>
              </a:spcBef>
              <a:spcAft>
                <a:spcPts val="0"/>
              </a:spcAft>
              <a:buSzPts val="2600"/>
              <a:buNone/>
              <a:defRPr sz="2600"/>
            </a:lvl2pPr>
            <a:lvl3pPr lvl="2" algn="l">
              <a:lnSpc>
                <a:spcPct val="100000"/>
              </a:lnSpc>
              <a:spcBef>
                <a:spcPts val="0"/>
              </a:spcBef>
              <a:spcAft>
                <a:spcPts val="0"/>
              </a:spcAft>
              <a:buSzPts val="2600"/>
              <a:buNone/>
              <a:defRPr sz="2600"/>
            </a:lvl3pPr>
            <a:lvl4pPr lvl="3" algn="l">
              <a:lnSpc>
                <a:spcPct val="100000"/>
              </a:lnSpc>
              <a:spcBef>
                <a:spcPts val="0"/>
              </a:spcBef>
              <a:spcAft>
                <a:spcPts val="0"/>
              </a:spcAft>
              <a:buSzPts val="2600"/>
              <a:buNone/>
              <a:defRPr sz="2600"/>
            </a:lvl4pPr>
            <a:lvl5pPr lvl="4" algn="l">
              <a:lnSpc>
                <a:spcPct val="100000"/>
              </a:lnSpc>
              <a:spcBef>
                <a:spcPts val="0"/>
              </a:spcBef>
              <a:spcAft>
                <a:spcPts val="0"/>
              </a:spcAft>
              <a:buSzPts val="2600"/>
              <a:buNone/>
              <a:defRPr sz="2600"/>
            </a:lvl5pPr>
            <a:lvl6pPr lvl="5" algn="l">
              <a:lnSpc>
                <a:spcPct val="100000"/>
              </a:lnSpc>
              <a:spcBef>
                <a:spcPts val="0"/>
              </a:spcBef>
              <a:spcAft>
                <a:spcPts val="0"/>
              </a:spcAft>
              <a:buSzPts val="2600"/>
              <a:buNone/>
              <a:defRPr sz="2600"/>
            </a:lvl6pPr>
            <a:lvl7pPr lvl="6" algn="l">
              <a:lnSpc>
                <a:spcPct val="100000"/>
              </a:lnSpc>
              <a:spcBef>
                <a:spcPts val="0"/>
              </a:spcBef>
              <a:spcAft>
                <a:spcPts val="0"/>
              </a:spcAft>
              <a:buSzPts val="2600"/>
              <a:buNone/>
              <a:defRPr sz="2600"/>
            </a:lvl7pPr>
            <a:lvl8pPr lvl="7" algn="l">
              <a:lnSpc>
                <a:spcPct val="100000"/>
              </a:lnSpc>
              <a:spcBef>
                <a:spcPts val="0"/>
              </a:spcBef>
              <a:spcAft>
                <a:spcPts val="0"/>
              </a:spcAft>
              <a:buSzPts val="2600"/>
              <a:buNone/>
              <a:defRPr sz="2600"/>
            </a:lvl8pPr>
            <a:lvl9pPr lvl="8" algn="l">
              <a:lnSpc>
                <a:spcPct val="100000"/>
              </a:lnSpc>
              <a:spcBef>
                <a:spcPts val="0"/>
              </a:spcBef>
              <a:spcAft>
                <a:spcPts val="0"/>
              </a:spcAft>
              <a:buSzPts val="2600"/>
              <a:buNone/>
              <a:defRPr sz="2600"/>
            </a:lvl9pPr>
          </a:lstStyle>
          <a:p>
            <a:endParaRPr/>
          </a:p>
        </p:txBody>
      </p:sp>
      <p:sp>
        <p:nvSpPr>
          <p:cNvPr id="57" name="Google Shape;57;p35"/>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58"/>
        <p:cNvGrpSpPr/>
        <p:nvPr/>
      </p:nvGrpSpPr>
      <p:grpSpPr>
        <a:xfrm>
          <a:off x="0" y="0"/>
          <a:ext cx="0" cy="0"/>
          <a:chOff x="0" y="0"/>
          <a:chExt cx="0" cy="0"/>
        </a:xfrm>
      </p:grpSpPr>
      <p:sp>
        <p:nvSpPr>
          <p:cNvPr id="59" name="Google Shape;59;p36"/>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60" name="Google Shape;60;p36"/>
          <p:cNvGrpSpPr/>
          <p:nvPr/>
        </p:nvGrpSpPr>
        <p:grpSpPr>
          <a:xfrm>
            <a:off x="830392" y="1191256"/>
            <a:ext cx="745763" cy="45826"/>
            <a:chOff x="4580561" y="2589004"/>
            <a:chExt cx="1064464" cy="25200"/>
          </a:xfrm>
        </p:grpSpPr>
        <p:sp>
          <p:nvSpPr>
            <p:cNvPr id="61" name="Google Shape;61;p36"/>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 name="Google Shape;62;p36"/>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3" name="Google Shape;63;p36"/>
          <p:cNvSpPr txBox="1">
            <a:spLocks noGrp="1"/>
          </p:cNvSpPr>
          <p:nvPr>
            <p:ph type="title"/>
          </p:nvPr>
        </p:nvSpPr>
        <p:spPr>
          <a:xfrm>
            <a:off x="730000" y="1318650"/>
            <a:ext cx="3300900" cy="13815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600"/>
              <a:buNone/>
              <a:defRPr sz="2600"/>
            </a:lvl1pPr>
            <a:lvl2pPr lvl="1" algn="l">
              <a:lnSpc>
                <a:spcPct val="100000"/>
              </a:lnSpc>
              <a:spcBef>
                <a:spcPts val="0"/>
              </a:spcBef>
              <a:spcAft>
                <a:spcPts val="0"/>
              </a:spcAft>
              <a:buSzPts val="2600"/>
              <a:buNone/>
              <a:defRPr sz="2600"/>
            </a:lvl2pPr>
            <a:lvl3pPr lvl="2" algn="l">
              <a:lnSpc>
                <a:spcPct val="100000"/>
              </a:lnSpc>
              <a:spcBef>
                <a:spcPts val="0"/>
              </a:spcBef>
              <a:spcAft>
                <a:spcPts val="0"/>
              </a:spcAft>
              <a:buSzPts val="2600"/>
              <a:buNone/>
              <a:defRPr sz="2600"/>
            </a:lvl3pPr>
            <a:lvl4pPr lvl="3" algn="l">
              <a:lnSpc>
                <a:spcPct val="100000"/>
              </a:lnSpc>
              <a:spcBef>
                <a:spcPts val="0"/>
              </a:spcBef>
              <a:spcAft>
                <a:spcPts val="0"/>
              </a:spcAft>
              <a:buSzPts val="2600"/>
              <a:buNone/>
              <a:defRPr sz="2600"/>
            </a:lvl4pPr>
            <a:lvl5pPr lvl="4" algn="l">
              <a:lnSpc>
                <a:spcPct val="100000"/>
              </a:lnSpc>
              <a:spcBef>
                <a:spcPts val="0"/>
              </a:spcBef>
              <a:spcAft>
                <a:spcPts val="0"/>
              </a:spcAft>
              <a:buSzPts val="2600"/>
              <a:buNone/>
              <a:defRPr sz="2600"/>
            </a:lvl5pPr>
            <a:lvl6pPr lvl="5" algn="l">
              <a:lnSpc>
                <a:spcPct val="100000"/>
              </a:lnSpc>
              <a:spcBef>
                <a:spcPts val="0"/>
              </a:spcBef>
              <a:spcAft>
                <a:spcPts val="0"/>
              </a:spcAft>
              <a:buSzPts val="2600"/>
              <a:buNone/>
              <a:defRPr sz="2600"/>
            </a:lvl6pPr>
            <a:lvl7pPr lvl="6" algn="l">
              <a:lnSpc>
                <a:spcPct val="100000"/>
              </a:lnSpc>
              <a:spcBef>
                <a:spcPts val="0"/>
              </a:spcBef>
              <a:spcAft>
                <a:spcPts val="0"/>
              </a:spcAft>
              <a:buSzPts val="2600"/>
              <a:buNone/>
              <a:defRPr sz="2600"/>
            </a:lvl7pPr>
            <a:lvl8pPr lvl="7" algn="l">
              <a:lnSpc>
                <a:spcPct val="100000"/>
              </a:lnSpc>
              <a:spcBef>
                <a:spcPts val="0"/>
              </a:spcBef>
              <a:spcAft>
                <a:spcPts val="0"/>
              </a:spcAft>
              <a:buSzPts val="2600"/>
              <a:buNone/>
              <a:defRPr sz="2600"/>
            </a:lvl8pPr>
            <a:lvl9pPr lvl="8" algn="l">
              <a:lnSpc>
                <a:spcPct val="100000"/>
              </a:lnSpc>
              <a:spcBef>
                <a:spcPts val="0"/>
              </a:spcBef>
              <a:spcAft>
                <a:spcPts val="0"/>
              </a:spcAft>
              <a:buSzPts val="2600"/>
              <a:buNone/>
              <a:defRPr sz="2600"/>
            </a:lvl9pPr>
          </a:lstStyle>
          <a:p>
            <a:endParaRPr/>
          </a:p>
        </p:txBody>
      </p:sp>
      <p:sp>
        <p:nvSpPr>
          <p:cNvPr id="64" name="Google Shape;64;p36"/>
          <p:cNvSpPr txBox="1">
            <a:spLocks noGrp="1"/>
          </p:cNvSpPr>
          <p:nvPr>
            <p:ph type="body" idx="1"/>
          </p:nvPr>
        </p:nvSpPr>
        <p:spPr>
          <a:xfrm>
            <a:off x="721225" y="2781725"/>
            <a:ext cx="3300900" cy="1597500"/>
          </a:xfrm>
          <a:prstGeom prst="rect">
            <a:avLst/>
          </a:prstGeom>
          <a:noFill/>
          <a:ln>
            <a:noFill/>
          </a:ln>
        </p:spPr>
        <p:txBody>
          <a:bodyPr spcFirstLastPara="1" wrap="square" lIns="91425" tIns="91425" rIns="91425" bIns="91425" anchor="t" anchorCtr="0">
            <a:normAutofit/>
          </a:bodyPr>
          <a:lstStyle>
            <a:lvl1pPr marL="457200" lvl="0" indent="-311150" algn="l">
              <a:lnSpc>
                <a:spcPct val="115000"/>
              </a:lnSpc>
              <a:spcBef>
                <a:spcPts val="0"/>
              </a:spcBef>
              <a:spcAft>
                <a:spcPts val="0"/>
              </a:spcAft>
              <a:buSzPts val="1300"/>
              <a:buChar char="●"/>
              <a:defRPr/>
            </a:lvl1pPr>
            <a:lvl2pPr marL="914400" lvl="1" indent="-298450" algn="l">
              <a:lnSpc>
                <a:spcPct val="115000"/>
              </a:lnSpc>
              <a:spcBef>
                <a:spcPts val="0"/>
              </a:spcBef>
              <a:spcAft>
                <a:spcPts val="0"/>
              </a:spcAft>
              <a:buSzPts val="1100"/>
              <a:buChar char="○"/>
              <a:defRPr/>
            </a:lvl2pPr>
            <a:lvl3pPr marL="1371600" lvl="2" indent="-298450" algn="l">
              <a:lnSpc>
                <a:spcPct val="115000"/>
              </a:lnSpc>
              <a:spcBef>
                <a:spcPts val="0"/>
              </a:spcBef>
              <a:spcAft>
                <a:spcPts val="0"/>
              </a:spcAft>
              <a:buSzPts val="1100"/>
              <a:buChar char="■"/>
              <a:defRPr/>
            </a:lvl3pPr>
            <a:lvl4pPr marL="1828800" lvl="3" indent="-298450" algn="l">
              <a:lnSpc>
                <a:spcPct val="115000"/>
              </a:lnSpc>
              <a:spcBef>
                <a:spcPts val="0"/>
              </a:spcBef>
              <a:spcAft>
                <a:spcPts val="0"/>
              </a:spcAft>
              <a:buSzPts val="1100"/>
              <a:buChar char="●"/>
              <a:defRPr/>
            </a:lvl4pPr>
            <a:lvl5pPr marL="2286000" lvl="4" indent="-298450" algn="l">
              <a:lnSpc>
                <a:spcPct val="115000"/>
              </a:lnSpc>
              <a:spcBef>
                <a:spcPts val="0"/>
              </a:spcBef>
              <a:spcAft>
                <a:spcPts val="0"/>
              </a:spcAft>
              <a:buSzPts val="1100"/>
              <a:buChar char="○"/>
              <a:defRPr/>
            </a:lvl5pPr>
            <a:lvl6pPr marL="2743200" lvl="5" indent="-298450" algn="l">
              <a:lnSpc>
                <a:spcPct val="115000"/>
              </a:lnSpc>
              <a:spcBef>
                <a:spcPts val="0"/>
              </a:spcBef>
              <a:spcAft>
                <a:spcPts val="0"/>
              </a:spcAft>
              <a:buSzPts val="1100"/>
              <a:buChar char="■"/>
              <a:defRPr/>
            </a:lvl6pPr>
            <a:lvl7pPr marL="3200400" lvl="6" indent="-298450" algn="l">
              <a:lnSpc>
                <a:spcPct val="115000"/>
              </a:lnSpc>
              <a:spcBef>
                <a:spcPts val="0"/>
              </a:spcBef>
              <a:spcAft>
                <a:spcPts val="0"/>
              </a:spcAft>
              <a:buSzPts val="1100"/>
              <a:buChar char="●"/>
              <a:defRPr/>
            </a:lvl7pPr>
            <a:lvl8pPr marL="3657600" lvl="7" indent="-298450" algn="l">
              <a:lnSpc>
                <a:spcPct val="115000"/>
              </a:lnSpc>
              <a:spcBef>
                <a:spcPts val="0"/>
              </a:spcBef>
              <a:spcAft>
                <a:spcPts val="0"/>
              </a:spcAft>
              <a:buSzPts val="1100"/>
              <a:buChar char="○"/>
              <a:defRPr/>
            </a:lvl8pPr>
            <a:lvl9pPr marL="4114800" lvl="8" indent="-298450" algn="l">
              <a:lnSpc>
                <a:spcPct val="115000"/>
              </a:lnSpc>
              <a:spcBef>
                <a:spcPts val="0"/>
              </a:spcBef>
              <a:spcAft>
                <a:spcPts val="0"/>
              </a:spcAft>
              <a:buSzPts val="1100"/>
              <a:buChar char="■"/>
              <a:defRPr/>
            </a:lvl9pPr>
          </a:lstStyle>
          <a:p>
            <a:endParaRPr/>
          </a:p>
        </p:txBody>
      </p:sp>
      <p:sp>
        <p:nvSpPr>
          <p:cNvPr id="65" name="Google Shape;65;p36"/>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66"/>
        <p:cNvGrpSpPr/>
        <p:nvPr/>
      </p:nvGrpSpPr>
      <p:grpSpPr>
        <a:xfrm>
          <a:off x="0" y="0"/>
          <a:ext cx="0" cy="0"/>
          <a:chOff x="0" y="0"/>
          <a:chExt cx="0" cy="0"/>
        </a:xfrm>
      </p:grpSpPr>
      <p:grpSp>
        <p:nvGrpSpPr>
          <p:cNvPr id="67" name="Google Shape;67;p37"/>
          <p:cNvGrpSpPr/>
          <p:nvPr/>
        </p:nvGrpSpPr>
        <p:grpSpPr>
          <a:xfrm>
            <a:off x="830392" y="4169130"/>
            <a:ext cx="745763" cy="45826"/>
            <a:chOff x="4580561" y="2589004"/>
            <a:chExt cx="1064464" cy="25200"/>
          </a:xfrm>
        </p:grpSpPr>
        <p:sp>
          <p:nvSpPr>
            <p:cNvPr id="68" name="Google Shape;68;p37"/>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 name="Google Shape;69;p37"/>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70" name="Google Shape;70;p37"/>
          <p:cNvSpPr txBox="1">
            <a:spLocks noGrp="1"/>
          </p:cNvSpPr>
          <p:nvPr>
            <p:ph type="title"/>
          </p:nvPr>
        </p:nvSpPr>
        <p:spPr>
          <a:xfrm>
            <a:off x="729450" y="864300"/>
            <a:ext cx="7021200" cy="29850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Clr>
                <a:schemeClr val="lt1"/>
              </a:buClr>
              <a:buSzPts val="3600"/>
              <a:buNone/>
              <a:defRPr sz="3600">
                <a:solidFill>
                  <a:schemeClr val="l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a:endParaRPr/>
          </a:p>
        </p:txBody>
      </p:sp>
      <p:sp>
        <p:nvSpPr>
          <p:cNvPr id="71" name="Google Shape;71;p37"/>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treamline">
    <p:bg>
      <p:bgPr>
        <a:solidFill>
          <a:schemeClr val="lt1"/>
        </a:solidFill>
        <a:effectLst/>
      </p:bgPr>
    </p:bg>
    <p:spTree>
      <p:nvGrpSpPr>
        <p:cNvPr id="1" name="Shape 5"/>
        <p:cNvGrpSpPr/>
        <p:nvPr/>
      </p:nvGrpSpPr>
      <p:grpSpPr>
        <a:xfrm>
          <a:off x="0" y="0"/>
          <a:ext cx="0" cy="0"/>
          <a:chOff x="0" y="0"/>
          <a:chExt cx="0" cy="0"/>
        </a:xfrm>
      </p:grpSpPr>
      <p:sp>
        <p:nvSpPr>
          <p:cNvPr id="6" name="Google Shape;6;p2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marR="0" lvl="0"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9pPr>
          </a:lstStyle>
          <a:p>
            <a:endParaRPr/>
          </a:p>
        </p:txBody>
      </p:sp>
      <p:sp>
        <p:nvSpPr>
          <p:cNvPr id="7" name="Google Shape;7;p29"/>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marR="0" lvl="0" indent="-311150" algn="l" rtl="0">
              <a:lnSpc>
                <a:spcPct val="115000"/>
              </a:lnSpc>
              <a:spcBef>
                <a:spcPts val="0"/>
              </a:spcBef>
              <a:spcAft>
                <a:spcPts val="0"/>
              </a:spcAft>
              <a:buClr>
                <a:schemeClr val="accent1"/>
              </a:buClr>
              <a:buSzPts val="1300"/>
              <a:buFont typeface="Lato"/>
              <a:buChar char="●"/>
              <a:defRPr sz="1300" b="0" i="0" u="none" strike="noStrike" cap="none">
                <a:solidFill>
                  <a:schemeClr val="accent1"/>
                </a:solidFill>
                <a:latin typeface="Lato"/>
                <a:ea typeface="Lato"/>
                <a:cs typeface="Lato"/>
                <a:sym typeface="Lato"/>
              </a:defRPr>
            </a:lvl1pPr>
            <a:lvl2pPr marL="914400" marR="0" lvl="1"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2pPr>
            <a:lvl3pPr marL="1371600" marR="0" lvl="2"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3pPr>
            <a:lvl4pPr marL="1828800" marR="0" lvl="3"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4pPr>
            <a:lvl5pPr marL="2286000" marR="0" lvl="4"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5pPr>
            <a:lvl6pPr marL="2743200" marR="0" lvl="5"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6pPr>
            <a:lvl7pPr marL="3200400" marR="0" lvl="6"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7pPr>
            <a:lvl8pPr marL="3657600" marR="0" lvl="7"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8pPr>
            <a:lvl9pPr marL="4114800" marR="0" lvl="8"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9pPr>
          </a:lstStyle>
          <a:p>
            <a:endParaRPr/>
          </a:p>
        </p:txBody>
      </p:sp>
      <p:sp>
        <p:nvSpPr>
          <p:cNvPr id="8" name="Google Shape;8;p29"/>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image" Target="../media/image31.png"/></Relationships>
</file>

<file path=ppt/slides/_rels/slide15.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6.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notesSlide" Target="../notesSlides/notesSlide16.xml"/><Relationship Id="rId1" Type="http://schemas.openxmlformats.org/officeDocument/2006/relationships/slideLayout" Target="../slideLayouts/slideLayout4.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image" Target="../media/image22.png"/><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
          <p:cNvSpPr txBox="1">
            <a:spLocks noGrp="1"/>
          </p:cNvSpPr>
          <p:nvPr>
            <p:ph type="ctrTitle"/>
          </p:nvPr>
        </p:nvSpPr>
        <p:spPr>
          <a:xfrm>
            <a:off x="729450" y="1322450"/>
            <a:ext cx="8414700" cy="16647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4200"/>
              <a:buNone/>
            </a:pPr>
            <a:r>
              <a:rPr lang="en" sz="4000"/>
              <a:t>Tutorial 8: Sed, Awk</a:t>
            </a:r>
            <a:endParaRPr sz="4000" dirty="0"/>
          </a:p>
        </p:txBody>
      </p:sp>
      <p:sp>
        <p:nvSpPr>
          <p:cNvPr id="87" name="Google Shape;87;p1"/>
          <p:cNvSpPr txBox="1">
            <a:spLocks noGrp="1"/>
          </p:cNvSpPr>
          <p:nvPr>
            <p:ph type="subTitle" idx="1"/>
          </p:nvPr>
        </p:nvSpPr>
        <p:spPr>
          <a:xfrm>
            <a:off x="727950" y="2301150"/>
            <a:ext cx="7688100" cy="11052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1600"/>
              <a:buNone/>
            </a:pPr>
            <a:r>
              <a:rPr lang="en" sz="2400" dirty="0"/>
              <a:t>CS 104</a:t>
            </a:r>
            <a:endParaRPr sz="2400" dirty="0"/>
          </a:p>
          <a:p>
            <a:pPr marL="0" lvl="0" indent="0" algn="l" rtl="0">
              <a:lnSpc>
                <a:spcPct val="100000"/>
              </a:lnSpc>
              <a:spcBef>
                <a:spcPts val="0"/>
              </a:spcBef>
              <a:spcAft>
                <a:spcPts val="0"/>
              </a:spcAft>
              <a:buSzPts val="1600"/>
              <a:buNone/>
            </a:pPr>
            <a:endParaRPr dirty="0"/>
          </a:p>
          <a:p>
            <a:pPr marL="0" lvl="0" indent="0" algn="l" rtl="0">
              <a:lnSpc>
                <a:spcPct val="100000"/>
              </a:lnSpc>
              <a:spcBef>
                <a:spcPts val="0"/>
              </a:spcBef>
              <a:spcAft>
                <a:spcPts val="0"/>
              </a:spcAft>
              <a:buSzPts val="1600"/>
              <a:buNone/>
            </a:pPr>
            <a:r>
              <a:rPr lang="en" dirty="0"/>
              <a:t>Spring, 2024-25</a:t>
            </a:r>
            <a:endParaRPr dirty="0"/>
          </a:p>
        </p:txBody>
      </p:sp>
      <p:sp>
        <p:nvSpPr>
          <p:cNvPr id="88" name="Google Shape;88;p1"/>
          <p:cNvSpPr txBox="1"/>
          <p:nvPr/>
        </p:nvSpPr>
        <p:spPr>
          <a:xfrm>
            <a:off x="729450" y="3406350"/>
            <a:ext cx="2916300" cy="110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chemeClr val="accent1"/>
                </a:solidFill>
                <a:latin typeface="Lato"/>
                <a:ea typeface="Lato"/>
                <a:cs typeface="Lato"/>
                <a:sym typeface="Lato"/>
              </a:rPr>
              <a:t>TA: Hari</a:t>
            </a:r>
            <a:endParaRPr sz="1600">
              <a:solidFill>
                <a:schemeClr val="accent1"/>
              </a:solidFill>
              <a:latin typeface="Lato"/>
              <a:ea typeface="Lato"/>
              <a:cs typeface="Lato"/>
              <a:sym typeface="Lato"/>
            </a:endParaRPr>
          </a:p>
          <a:p>
            <a:pPr marL="0" lvl="0" indent="0" algn="l" rtl="0">
              <a:spcBef>
                <a:spcPts val="0"/>
              </a:spcBef>
              <a:spcAft>
                <a:spcPts val="0"/>
              </a:spcAft>
              <a:buNone/>
            </a:pPr>
            <a:r>
              <a:rPr lang="en" sz="1600">
                <a:solidFill>
                  <a:schemeClr val="accent1"/>
                </a:solidFill>
                <a:latin typeface="Lato"/>
                <a:ea typeface="Lato"/>
                <a:cs typeface="Lato"/>
                <a:sym typeface="Lato"/>
              </a:rPr>
              <a:t>Credits: Kavya Gupta</a:t>
            </a:r>
            <a:endParaRPr sz="1600">
              <a:solidFill>
                <a:schemeClr val="accent1"/>
              </a:solidFill>
              <a:latin typeface="Lato"/>
              <a:ea typeface="Lato"/>
              <a:cs typeface="Lato"/>
              <a:sym typeface="Lato"/>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g2b3c4fadc5d_0_15"/>
          <p:cNvSpPr txBox="1">
            <a:spLocks noGrp="1"/>
          </p:cNvSpPr>
          <p:nvPr>
            <p:ph type="title"/>
          </p:nvPr>
        </p:nvSpPr>
        <p:spPr>
          <a:xfrm>
            <a:off x="639450" y="564075"/>
            <a:ext cx="7688700" cy="535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600"/>
              <a:buNone/>
            </a:pPr>
            <a:r>
              <a:rPr lang="en" sz="3000"/>
              <a:t>Introduction to Awk</a:t>
            </a:r>
            <a:endParaRPr sz="3000"/>
          </a:p>
        </p:txBody>
      </p:sp>
      <p:sp>
        <p:nvSpPr>
          <p:cNvPr id="164" name="Google Shape;164;g2b3c4fadc5d_0_15"/>
          <p:cNvSpPr txBox="1">
            <a:spLocks noGrp="1"/>
          </p:cNvSpPr>
          <p:nvPr>
            <p:ph type="body" idx="1"/>
          </p:nvPr>
        </p:nvSpPr>
        <p:spPr>
          <a:xfrm>
            <a:off x="259500" y="1167000"/>
            <a:ext cx="8948400" cy="3907500"/>
          </a:xfrm>
          <a:prstGeom prst="rect">
            <a:avLst/>
          </a:prstGeom>
          <a:noFill/>
          <a:ln>
            <a:noFill/>
          </a:ln>
        </p:spPr>
        <p:txBody>
          <a:bodyPr spcFirstLastPara="1" wrap="square" lIns="91425" tIns="91425" rIns="91425" bIns="91425" anchor="t" anchorCtr="0">
            <a:normAutofit/>
          </a:bodyPr>
          <a:lstStyle/>
          <a:p>
            <a:pPr marL="457200" lvl="0" indent="-311150" algn="l" rtl="0">
              <a:lnSpc>
                <a:spcPct val="115000"/>
              </a:lnSpc>
              <a:spcBef>
                <a:spcPts val="0"/>
              </a:spcBef>
              <a:spcAft>
                <a:spcPts val="0"/>
              </a:spcAft>
              <a:buClr>
                <a:srgbClr val="434343"/>
              </a:buClr>
              <a:buSzPts val="1300"/>
              <a:buFont typeface="Arial"/>
              <a:buChar char="●"/>
            </a:pPr>
            <a:r>
              <a:rPr lang="en">
                <a:solidFill>
                  <a:srgbClr val="434343"/>
                </a:solidFill>
                <a:highlight>
                  <a:schemeClr val="lt1"/>
                </a:highlight>
                <a:latin typeface="Arial"/>
                <a:ea typeface="Arial"/>
                <a:cs typeface="Arial"/>
                <a:sym typeface="Arial"/>
              </a:rPr>
              <a:t>Its name comes from the initials of its designers: Aho, Weinberger, and Kernighan.</a:t>
            </a:r>
            <a:endParaRPr>
              <a:solidFill>
                <a:srgbClr val="434343"/>
              </a:solidFill>
              <a:highlight>
                <a:schemeClr val="lt1"/>
              </a:highlight>
              <a:latin typeface="Arial"/>
              <a:ea typeface="Arial"/>
              <a:cs typeface="Arial"/>
              <a:sym typeface="Arial"/>
            </a:endParaRPr>
          </a:p>
          <a:p>
            <a:pPr marL="457200" lvl="0" indent="-311150" algn="l" rtl="0">
              <a:lnSpc>
                <a:spcPct val="115000"/>
              </a:lnSpc>
              <a:spcBef>
                <a:spcPts val="0"/>
              </a:spcBef>
              <a:spcAft>
                <a:spcPts val="0"/>
              </a:spcAft>
              <a:buClr>
                <a:srgbClr val="434343"/>
              </a:buClr>
              <a:buSzPts val="1300"/>
              <a:buFont typeface="Arial"/>
              <a:buChar char="●"/>
            </a:pPr>
            <a:r>
              <a:rPr lang="en">
                <a:solidFill>
                  <a:srgbClr val="434343"/>
                </a:solidFill>
                <a:highlight>
                  <a:schemeClr val="lt1"/>
                </a:highlight>
                <a:latin typeface="Arial"/>
                <a:ea typeface="Arial"/>
                <a:cs typeface="Arial"/>
                <a:sym typeface="Arial"/>
              </a:rPr>
              <a:t>Awk is a domain-specific language designed for text processing and typically used as a data extraction and reporting tool. Like sed and grep, it is a filter, and is a standard feature of most Unix-like operating systems. Awk. Paradigm. Scripting, procedural, data-driven.</a:t>
            </a:r>
            <a:endParaRPr>
              <a:solidFill>
                <a:srgbClr val="434343"/>
              </a:solidFill>
              <a:highlight>
                <a:schemeClr val="lt1"/>
              </a:highlight>
              <a:latin typeface="Arial"/>
              <a:ea typeface="Arial"/>
              <a:cs typeface="Arial"/>
              <a:sym typeface="Arial"/>
            </a:endParaRPr>
          </a:p>
          <a:p>
            <a:pPr marL="0" lvl="0" indent="0" algn="l" rtl="0">
              <a:lnSpc>
                <a:spcPct val="137500"/>
              </a:lnSpc>
              <a:spcBef>
                <a:spcPts val="1500"/>
              </a:spcBef>
              <a:spcAft>
                <a:spcPts val="0"/>
              </a:spcAft>
              <a:buSzPts val="1300"/>
              <a:buNone/>
            </a:pPr>
            <a:r>
              <a:rPr lang="en" sz="1200" b="1">
                <a:solidFill>
                  <a:srgbClr val="434343"/>
                </a:solidFill>
                <a:highlight>
                  <a:schemeClr val="lt1"/>
                </a:highlight>
                <a:latin typeface="Arial"/>
                <a:ea typeface="Arial"/>
                <a:cs typeface="Arial"/>
                <a:sym typeface="Arial"/>
              </a:rPr>
              <a:t>Here are some examples of how Awk can be used:</a:t>
            </a:r>
            <a:endParaRPr sz="1200" b="1">
              <a:solidFill>
                <a:srgbClr val="434343"/>
              </a:solidFill>
              <a:highlight>
                <a:schemeClr val="lt1"/>
              </a:highlight>
              <a:latin typeface="Arial"/>
              <a:ea typeface="Arial"/>
              <a:cs typeface="Arial"/>
              <a:sym typeface="Arial"/>
            </a:endParaRPr>
          </a:p>
          <a:p>
            <a:pPr marL="190500" lvl="0" indent="-190500" algn="l" rtl="0">
              <a:lnSpc>
                <a:spcPct val="125000"/>
              </a:lnSpc>
              <a:spcBef>
                <a:spcPts val="1500"/>
              </a:spcBef>
              <a:spcAft>
                <a:spcPts val="0"/>
              </a:spcAft>
              <a:buClr>
                <a:srgbClr val="434343"/>
              </a:buClr>
              <a:buSzPts val="1200"/>
              <a:buFont typeface="Arial"/>
              <a:buNone/>
            </a:pPr>
            <a:r>
              <a:rPr lang="en" sz="1200">
                <a:solidFill>
                  <a:srgbClr val="434343"/>
                </a:solidFill>
                <a:highlight>
                  <a:schemeClr val="lt1"/>
                </a:highlight>
                <a:latin typeface="Arial"/>
                <a:ea typeface="Arial"/>
                <a:cs typeface="Arial"/>
                <a:sym typeface="Arial"/>
              </a:rPr>
              <a:t>Extract specific data from files:</a:t>
            </a:r>
            <a:endParaRPr sz="1200">
              <a:solidFill>
                <a:srgbClr val="434343"/>
              </a:solidFill>
              <a:highlight>
                <a:schemeClr val="lt1"/>
              </a:highlight>
              <a:latin typeface="Arial"/>
              <a:ea typeface="Arial"/>
              <a:cs typeface="Arial"/>
              <a:sym typeface="Arial"/>
            </a:endParaRPr>
          </a:p>
          <a:p>
            <a:pPr marL="190500" lvl="0" indent="-190500" algn="l" rtl="0">
              <a:lnSpc>
                <a:spcPct val="157142"/>
              </a:lnSpc>
              <a:spcBef>
                <a:spcPts val="0"/>
              </a:spcBef>
              <a:spcAft>
                <a:spcPts val="0"/>
              </a:spcAft>
              <a:buClr>
                <a:srgbClr val="434343"/>
              </a:buClr>
              <a:buSzPts val="1200"/>
              <a:buFont typeface="Arial"/>
              <a:buNone/>
            </a:pPr>
            <a:r>
              <a:rPr lang="en" sz="1050">
                <a:solidFill>
                  <a:srgbClr val="434343"/>
                </a:solidFill>
                <a:highlight>
                  <a:schemeClr val="lt1"/>
                </a:highlight>
                <a:latin typeface="Arial"/>
                <a:ea typeface="Arial"/>
                <a:cs typeface="Arial"/>
                <a:sym typeface="Arial"/>
              </a:rPr>
              <a:t>Awk can be used to extract specific data from files, such as the first column of a file or the lines that contain a certain word.</a:t>
            </a:r>
            <a:endParaRPr sz="1050">
              <a:solidFill>
                <a:srgbClr val="434343"/>
              </a:solidFill>
              <a:highlight>
                <a:schemeClr val="lt1"/>
              </a:highlight>
              <a:latin typeface="Arial"/>
              <a:ea typeface="Arial"/>
              <a:cs typeface="Arial"/>
              <a:sym typeface="Arial"/>
            </a:endParaRPr>
          </a:p>
          <a:p>
            <a:pPr marL="190500" lvl="0" indent="-190500" algn="l" rtl="0">
              <a:lnSpc>
                <a:spcPct val="125000"/>
              </a:lnSpc>
              <a:spcBef>
                <a:spcPts val="0"/>
              </a:spcBef>
              <a:spcAft>
                <a:spcPts val="0"/>
              </a:spcAft>
              <a:buClr>
                <a:srgbClr val="434343"/>
              </a:buClr>
              <a:buSzPts val="1200"/>
              <a:buFont typeface="Arial"/>
              <a:buNone/>
            </a:pPr>
            <a:r>
              <a:rPr lang="en" sz="1200">
                <a:solidFill>
                  <a:srgbClr val="434343"/>
                </a:solidFill>
                <a:highlight>
                  <a:schemeClr val="lt1"/>
                </a:highlight>
                <a:latin typeface="Arial"/>
                <a:ea typeface="Arial"/>
                <a:cs typeface="Arial"/>
                <a:sym typeface="Arial"/>
              </a:rPr>
              <a:t>Format data:</a:t>
            </a:r>
            <a:endParaRPr sz="1200">
              <a:solidFill>
                <a:srgbClr val="434343"/>
              </a:solidFill>
              <a:highlight>
                <a:schemeClr val="lt1"/>
              </a:highlight>
              <a:latin typeface="Arial"/>
              <a:ea typeface="Arial"/>
              <a:cs typeface="Arial"/>
              <a:sym typeface="Arial"/>
            </a:endParaRPr>
          </a:p>
          <a:p>
            <a:pPr marL="190500" lvl="0" indent="-190500" algn="l" rtl="0">
              <a:lnSpc>
                <a:spcPct val="157142"/>
              </a:lnSpc>
              <a:spcBef>
                <a:spcPts val="0"/>
              </a:spcBef>
              <a:spcAft>
                <a:spcPts val="0"/>
              </a:spcAft>
              <a:buClr>
                <a:srgbClr val="434343"/>
              </a:buClr>
              <a:buSzPts val="1200"/>
              <a:buFont typeface="Arial"/>
              <a:buNone/>
            </a:pPr>
            <a:r>
              <a:rPr lang="en" sz="1050">
                <a:solidFill>
                  <a:srgbClr val="434343"/>
                </a:solidFill>
                <a:highlight>
                  <a:schemeClr val="lt1"/>
                </a:highlight>
                <a:latin typeface="Arial"/>
                <a:ea typeface="Arial"/>
                <a:cs typeface="Arial"/>
                <a:sym typeface="Arial"/>
              </a:rPr>
              <a:t>Awk can be used to format data, such as converting dates to a different format or adding commas to numbers.</a:t>
            </a:r>
            <a:endParaRPr sz="1050">
              <a:solidFill>
                <a:srgbClr val="434343"/>
              </a:solidFill>
              <a:highlight>
                <a:schemeClr val="lt1"/>
              </a:highlight>
              <a:latin typeface="Arial"/>
              <a:ea typeface="Arial"/>
              <a:cs typeface="Arial"/>
              <a:sym typeface="Arial"/>
            </a:endParaRPr>
          </a:p>
          <a:p>
            <a:pPr marL="190500" lvl="0" indent="-190500" algn="l" rtl="0">
              <a:lnSpc>
                <a:spcPct val="125000"/>
              </a:lnSpc>
              <a:spcBef>
                <a:spcPts val="0"/>
              </a:spcBef>
              <a:spcAft>
                <a:spcPts val="0"/>
              </a:spcAft>
              <a:buClr>
                <a:srgbClr val="434343"/>
              </a:buClr>
              <a:buSzPts val="1200"/>
              <a:buFont typeface="Arial"/>
              <a:buNone/>
            </a:pPr>
            <a:r>
              <a:rPr lang="en" sz="1200">
                <a:solidFill>
                  <a:srgbClr val="434343"/>
                </a:solidFill>
                <a:highlight>
                  <a:schemeClr val="lt1"/>
                </a:highlight>
                <a:latin typeface="Arial"/>
                <a:ea typeface="Arial"/>
                <a:cs typeface="Arial"/>
                <a:sym typeface="Arial"/>
              </a:rPr>
              <a:t>Perform calculations:</a:t>
            </a:r>
            <a:endParaRPr sz="1200">
              <a:solidFill>
                <a:srgbClr val="434343"/>
              </a:solidFill>
              <a:highlight>
                <a:schemeClr val="lt1"/>
              </a:highlight>
              <a:latin typeface="Arial"/>
              <a:ea typeface="Arial"/>
              <a:cs typeface="Arial"/>
              <a:sym typeface="Arial"/>
            </a:endParaRPr>
          </a:p>
          <a:p>
            <a:pPr marL="190500" lvl="0" indent="-190500" algn="l" rtl="0">
              <a:lnSpc>
                <a:spcPct val="157142"/>
              </a:lnSpc>
              <a:spcBef>
                <a:spcPts val="0"/>
              </a:spcBef>
              <a:spcAft>
                <a:spcPts val="0"/>
              </a:spcAft>
              <a:buClr>
                <a:srgbClr val="434343"/>
              </a:buClr>
              <a:buSzPts val="1200"/>
              <a:buFont typeface="Arial"/>
              <a:buNone/>
            </a:pPr>
            <a:r>
              <a:rPr lang="en" sz="1050">
                <a:solidFill>
                  <a:srgbClr val="434343"/>
                </a:solidFill>
                <a:highlight>
                  <a:schemeClr val="lt1"/>
                </a:highlight>
                <a:latin typeface="Arial"/>
                <a:ea typeface="Arial"/>
                <a:cs typeface="Arial"/>
                <a:sym typeface="Arial"/>
              </a:rPr>
              <a:t>Awk can be used to perform calculations on data, such as adding up the numbers in a column or finding the average of a set of numbers.</a:t>
            </a:r>
            <a:endParaRPr sz="1050">
              <a:solidFill>
                <a:srgbClr val="434343"/>
              </a:solidFill>
              <a:highlight>
                <a:schemeClr val="lt1"/>
              </a:highlight>
              <a:latin typeface="Arial"/>
              <a:ea typeface="Arial"/>
              <a:cs typeface="Arial"/>
              <a:sym typeface="Arial"/>
            </a:endParaRPr>
          </a:p>
          <a:p>
            <a:pPr marL="190500" lvl="0" indent="-190500" algn="l" rtl="0">
              <a:lnSpc>
                <a:spcPct val="125000"/>
              </a:lnSpc>
              <a:spcBef>
                <a:spcPts val="0"/>
              </a:spcBef>
              <a:spcAft>
                <a:spcPts val="0"/>
              </a:spcAft>
              <a:buClr>
                <a:srgbClr val="434343"/>
              </a:buClr>
              <a:buSzPts val="1200"/>
              <a:buFont typeface="Arial"/>
              <a:buNone/>
            </a:pPr>
            <a:r>
              <a:rPr lang="en" sz="1200">
                <a:solidFill>
                  <a:srgbClr val="434343"/>
                </a:solidFill>
                <a:highlight>
                  <a:schemeClr val="lt1"/>
                </a:highlight>
                <a:latin typeface="Arial"/>
                <a:ea typeface="Arial"/>
                <a:cs typeface="Arial"/>
                <a:sym typeface="Arial"/>
              </a:rPr>
              <a:t>Write complex scripts:</a:t>
            </a:r>
            <a:endParaRPr sz="1200">
              <a:solidFill>
                <a:srgbClr val="434343"/>
              </a:solidFill>
              <a:highlight>
                <a:schemeClr val="lt1"/>
              </a:highlight>
              <a:latin typeface="Arial"/>
              <a:ea typeface="Arial"/>
              <a:cs typeface="Arial"/>
              <a:sym typeface="Arial"/>
            </a:endParaRPr>
          </a:p>
          <a:p>
            <a:pPr marL="190500" lvl="0" indent="-190500" algn="l" rtl="0">
              <a:lnSpc>
                <a:spcPct val="157142"/>
              </a:lnSpc>
              <a:spcBef>
                <a:spcPts val="0"/>
              </a:spcBef>
              <a:spcAft>
                <a:spcPts val="0"/>
              </a:spcAft>
              <a:buClr>
                <a:srgbClr val="434343"/>
              </a:buClr>
              <a:buSzPts val="1200"/>
              <a:buFont typeface="Arial"/>
              <a:buNone/>
            </a:pPr>
            <a:r>
              <a:rPr lang="en" sz="1050">
                <a:solidFill>
                  <a:srgbClr val="434343"/>
                </a:solidFill>
                <a:highlight>
                  <a:schemeClr val="lt1"/>
                </a:highlight>
                <a:latin typeface="Arial"/>
                <a:ea typeface="Arial"/>
                <a:cs typeface="Arial"/>
                <a:sym typeface="Arial"/>
              </a:rPr>
              <a:t>Awk can be used to write complex scripts to automate tasks, such as generating reports or processing data.</a:t>
            </a:r>
            <a:endParaRPr sz="1050">
              <a:solidFill>
                <a:srgbClr val="434343"/>
              </a:solidFill>
              <a:highlight>
                <a:schemeClr val="lt1"/>
              </a:highlight>
              <a:latin typeface="Arial"/>
              <a:ea typeface="Arial"/>
              <a:cs typeface="Arial"/>
              <a:sym typeface="Arial"/>
            </a:endParaRPr>
          </a:p>
          <a:p>
            <a:pPr marL="457200" lvl="0" indent="-314325" algn="l" rtl="0">
              <a:lnSpc>
                <a:spcPct val="115000"/>
              </a:lnSpc>
              <a:spcBef>
                <a:spcPts val="0"/>
              </a:spcBef>
              <a:spcAft>
                <a:spcPts val="0"/>
              </a:spcAft>
              <a:buClr>
                <a:srgbClr val="434343"/>
              </a:buClr>
              <a:buSzPts val="1350"/>
              <a:buFont typeface="Arial"/>
              <a:buChar char="●"/>
            </a:pPr>
            <a:r>
              <a:rPr lang="en" sz="1350">
                <a:solidFill>
                  <a:srgbClr val="434343"/>
                </a:solidFill>
                <a:highlight>
                  <a:schemeClr val="lt1"/>
                </a:highlight>
                <a:latin typeface="Arial"/>
                <a:ea typeface="Arial"/>
                <a:cs typeface="Arial"/>
                <a:sym typeface="Arial"/>
              </a:rPr>
              <a:t>Like Sed, Awk goes through the file </a:t>
            </a:r>
            <a:r>
              <a:rPr lang="en" sz="1350" b="1">
                <a:solidFill>
                  <a:srgbClr val="434343"/>
                </a:solidFill>
                <a:highlight>
                  <a:schemeClr val="lt1"/>
                </a:highlight>
                <a:latin typeface="Arial"/>
                <a:ea typeface="Arial"/>
                <a:cs typeface="Arial"/>
                <a:sym typeface="Arial"/>
              </a:rPr>
              <a:t>LINE-BY-LINE</a:t>
            </a:r>
            <a:r>
              <a:rPr lang="en" sz="1350">
                <a:solidFill>
                  <a:srgbClr val="434343"/>
                </a:solidFill>
                <a:highlight>
                  <a:schemeClr val="lt1"/>
                </a:highlight>
                <a:latin typeface="Arial"/>
                <a:ea typeface="Arial"/>
                <a:cs typeface="Arial"/>
                <a:sym typeface="Arial"/>
              </a:rPr>
              <a:t>. But unlike Sed, Awk won’t print anything by itself.</a:t>
            </a:r>
            <a:endParaRPr sz="1350">
              <a:solidFill>
                <a:srgbClr val="434343"/>
              </a:solidFill>
              <a:highlight>
                <a:schemeClr val="lt1"/>
              </a:highlight>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g2c5cfa2f9a7_0_12"/>
          <p:cNvSpPr txBox="1">
            <a:spLocks noGrp="1"/>
          </p:cNvSpPr>
          <p:nvPr>
            <p:ph type="title"/>
          </p:nvPr>
        </p:nvSpPr>
        <p:spPr>
          <a:xfrm>
            <a:off x="727650" y="543325"/>
            <a:ext cx="7688700" cy="535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600"/>
              <a:buNone/>
            </a:pPr>
            <a:r>
              <a:rPr lang="en" sz="2700"/>
              <a:t>Fields, Records and Built-in Variables in Awk</a:t>
            </a:r>
            <a:endParaRPr sz="2700"/>
          </a:p>
        </p:txBody>
      </p:sp>
      <p:sp>
        <p:nvSpPr>
          <p:cNvPr id="170" name="Google Shape;170;g2c5cfa2f9a7_0_12"/>
          <p:cNvSpPr txBox="1">
            <a:spLocks noGrp="1"/>
          </p:cNvSpPr>
          <p:nvPr>
            <p:ph type="body" idx="1"/>
          </p:nvPr>
        </p:nvSpPr>
        <p:spPr>
          <a:xfrm>
            <a:off x="259725" y="1234825"/>
            <a:ext cx="8739000" cy="3732300"/>
          </a:xfrm>
          <a:prstGeom prst="rect">
            <a:avLst/>
          </a:prstGeom>
          <a:noFill/>
          <a:ln>
            <a:noFill/>
          </a:ln>
        </p:spPr>
        <p:txBody>
          <a:bodyPr spcFirstLastPara="1" wrap="square" lIns="91425" tIns="91425" rIns="91425" bIns="91425" anchor="t" anchorCtr="0">
            <a:normAutofit/>
          </a:bodyPr>
          <a:lstStyle/>
          <a:p>
            <a:pPr marL="457200" lvl="0" indent="-304800" algn="l" rtl="0">
              <a:lnSpc>
                <a:spcPct val="115000"/>
              </a:lnSpc>
              <a:spcBef>
                <a:spcPts val="0"/>
              </a:spcBef>
              <a:spcAft>
                <a:spcPts val="0"/>
              </a:spcAft>
              <a:buClr>
                <a:srgbClr val="434343"/>
              </a:buClr>
              <a:buSzPts val="1200"/>
              <a:buFont typeface="Arial"/>
              <a:buChar char="●"/>
            </a:pPr>
            <a:r>
              <a:rPr lang="en" sz="1350">
                <a:solidFill>
                  <a:srgbClr val="434343"/>
                </a:solidFill>
                <a:highlight>
                  <a:schemeClr val="lt1"/>
                </a:highlight>
                <a:latin typeface="Arial"/>
                <a:ea typeface="Arial"/>
                <a:cs typeface="Arial"/>
                <a:sym typeface="Arial"/>
              </a:rPr>
              <a:t>A record is a line of text and a field is a word within a line.</a:t>
            </a:r>
            <a:endParaRPr sz="1350">
              <a:solidFill>
                <a:srgbClr val="434343"/>
              </a:solidFill>
              <a:highlight>
                <a:schemeClr val="lt1"/>
              </a:highlight>
              <a:latin typeface="Arial"/>
              <a:ea typeface="Arial"/>
              <a:cs typeface="Arial"/>
              <a:sym typeface="Arial"/>
            </a:endParaRPr>
          </a:p>
          <a:p>
            <a:pPr marL="457200" lvl="0" indent="-314325" algn="l" rtl="0">
              <a:lnSpc>
                <a:spcPct val="115000"/>
              </a:lnSpc>
              <a:spcBef>
                <a:spcPts val="0"/>
              </a:spcBef>
              <a:spcAft>
                <a:spcPts val="0"/>
              </a:spcAft>
              <a:buClr>
                <a:srgbClr val="434343"/>
              </a:buClr>
              <a:buSzPts val="1350"/>
              <a:buFont typeface="Arial"/>
              <a:buChar char="●"/>
            </a:pPr>
            <a:r>
              <a:rPr lang="en" sz="1350">
                <a:solidFill>
                  <a:srgbClr val="434343"/>
                </a:solidFill>
                <a:highlight>
                  <a:schemeClr val="lt1"/>
                </a:highlight>
                <a:latin typeface="Arial"/>
                <a:ea typeface="Arial"/>
                <a:cs typeface="Arial"/>
                <a:sym typeface="Arial"/>
              </a:rPr>
              <a:t>Consecutive input fields in a record are separated by a delimiter known as </a:t>
            </a:r>
            <a:r>
              <a:rPr lang="en" sz="1350" b="1">
                <a:solidFill>
                  <a:srgbClr val="434343"/>
                </a:solidFill>
                <a:highlight>
                  <a:schemeClr val="lt1"/>
                </a:highlight>
                <a:latin typeface="Arial"/>
                <a:ea typeface="Arial"/>
                <a:cs typeface="Arial"/>
                <a:sym typeface="Arial"/>
              </a:rPr>
              <a:t>Field Separator (FS)</a:t>
            </a:r>
            <a:r>
              <a:rPr lang="en" sz="1350">
                <a:solidFill>
                  <a:srgbClr val="434343"/>
                </a:solidFill>
                <a:highlight>
                  <a:schemeClr val="lt1"/>
                </a:highlight>
                <a:latin typeface="Arial"/>
                <a:ea typeface="Arial"/>
                <a:cs typeface="Arial"/>
                <a:sym typeface="Arial"/>
              </a:rPr>
              <a:t>. This is also a built-in variable in Awk. It’s default value is a single whitespace (‘ ’).</a:t>
            </a:r>
            <a:endParaRPr sz="1350">
              <a:solidFill>
                <a:srgbClr val="434343"/>
              </a:solidFill>
              <a:highlight>
                <a:schemeClr val="lt1"/>
              </a:highlight>
              <a:latin typeface="Arial"/>
              <a:ea typeface="Arial"/>
              <a:cs typeface="Arial"/>
              <a:sym typeface="Arial"/>
            </a:endParaRPr>
          </a:p>
          <a:p>
            <a:pPr marL="457200" lvl="0" indent="-314325" algn="l" rtl="0">
              <a:lnSpc>
                <a:spcPct val="115000"/>
              </a:lnSpc>
              <a:spcBef>
                <a:spcPts val="0"/>
              </a:spcBef>
              <a:spcAft>
                <a:spcPts val="0"/>
              </a:spcAft>
              <a:buClr>
                <a:srgbClr val="434343"/>
              </a:buClr>
              <a:buSzPts val="1350"/>
              <a:buFont typeface="Arial"/>
              <a:buChar char="●"/>
            </a:pPr>
            <a:r>
              <a:rPr lang="en" sz="1350">
                <a:solidFill>
                  <a:srgbClr val="434343"/>
                </a:solidFill>
                <a:highlight>
                  <a:schemeClr val="lt1"/>
                </a:highlight>
                <a:latin typeface="Arial"/>
                <a:ea typeface="Arial"/>
                <a:cs typeface="Arial"/>
                <a:sym typeface="Arial"/>
              </a:rPr>
              <a:t>Consecutive input records are separated by a delimiter known as </a:t>
            </a:r>
            <a:r>
              <a:rPr lang="en" sz="1350" b="1">
                <a:solidFill>
                  <a:srgbClr val="434343"/>
                </a:solidFill>
                <a:highlight>
                  <a:schemeClr val="lt1"/>
                </a:highlight>
                <a:latin typeface="Arial"/>
                <a:ea typeface="Arial"/>
                <a:cs typeface="Arial"/>
                <a:sym typeface="Arial"/>
              </a:rPr>
              <a:t>Record Separator (RS)</a:t>
            </a:r>
            <a:r>
              <a:rPr lang="en" sz="1350">
                <a:solidFill>
                  <a:srgbClr val="434343"/>
                </a:solidFill>
                <a:highlight>
                  <a:schemeClr val="lt1"/>
                </a:highlight>
                <a:latin typeface="Arial"/>
                <a:ea typeface="Arial"/>
                <a:cs typeface="Arial"/>
                <a:sym typeface="Arial"/>
              </a:rPr>
              <a:t>. This is also a built-in variable in Awk. It’s default value is the next-line character (‘\n’).</a:t>
            </a:r>
            <a:endParaRPr sz="1350">
              <a:solidFill>
                <a:srgbClr val="434343"/>
              </a:solidFill>
              <a:highlight>
                <a:schemeClr val="lt1"/>
              </a:highlight>
              <a:latin typeface="Arial"/>
              <a:ea typeface="Arial"/>
              <a:cs typeface="Arial"/>
              <a:sym typeface="Arial"/>
            </a:endParaRPr>
          </a:p>
          <a:p>
            <a:pPr marL="457200" lvl="0" indent="-314325" algn="l" rtl="0">
              <a:lnSpc>
                <a:spcPct val="115000"/>
              </a:lnSpc>
              <a:spcBef>
                <a:spcPts val="0"/>
              </a:spcBef>
              <a:spcAft>
                <a:spcPts val="0"/>
              </a:spcAft>
              <a:buClr>
                <a:srgbClr val="434343"/>
              </a:buClr>
              <a:buSzPts val="1350"/>
              <a:buFont typeface="Arial"/>
              <a:buChar char="●"/>
            </a:pPr>
            <a:r>
              <a:rPr lang="en" sz="1350">
                <a:solidFill>
                  <a:srgbClr val="434343"/>
                </a:solidFill>
                <a:highlight>
                  <a:schemeClr val="lt1"/>
                </a:highlight>
                <a:latin typeface="Arial"/>
                <a:ea typeface="Arial"/>
                <a:cs typeface="Arial"/>
                <a:sym typeface="Arial"/>
              </a:rPr>
              <a:t>We can specify the delimiter between consecutive output fields using </a:t>
            </a:r>
            <a:r>
              <a:rPr lang="en" sz="1350" b="1">
                <a:solidFill>
                  <a:srgbClr val="434343"/>
                </a:solidFill>
                <a:highlight>
                  <a:schemeClr val="lt1"/>
                </a:highlight>
                <a:latin typeface="Arial"/>
                <a:ea typeface="Arial"/>
                <a:cs typeface="Arial"/>
                <a:sym typeface="Arial"/>
              </a:rPr>
              <a:t>Output Field Separator (OFS)</a:t>
            </a:r>
            <a:r>
              <a:rPr lang="en" sz="1350">
                <a:solidFill>
                  <a:srgbClr val="434343"/>
                </a:solidFill>
                <a:highlight>
                  <a:schemeClr val="lt1"/>
                </a:highlight>
                <a:latin typeface="Arial"/>
                <a:ea typeface="Arial"/>
                <a:cs typeface="Arial"/>
                <a:sym typeface="Arial"/>
              </a:rPr>
              <a:t>.</a:t>
            </a:r>
            <a:endParaRPr sz="1350">
              <a:solidFill>
                <a:srgbClr val="434343"/>
              </a:solidFill>
              <a:highlight>
                <a:schemeClr val="lt1"/>
              </a:highlight>
              <a:latin typeface="Arial"/>
              <a:ea typeface="Arial"/>
              <a:cs typeface="Arial"/>
              <a:sym typeface="Arial"/>
            </a:endParaRPr>
          </a:p>
          <a:p>
            <a:pPr marL="457200" lvl="0" indent="-314325" algn="l" rtl="0">
              <a:lnSpc>
                <a:spcPct val="115000"/>
              </a:lnSpc>
              <a:spcBef>
                <a:spcPts val="0"/>
              </a:spcBef>
              <a:spcAft>
                <a:spcPts val="0"/>
              </a:spcAft>
              <a:buClr>
                <a:srgbClr val="434343"/>
              </a:buClr>
              <a:buSzPts val="1350"/>
              <a:buFont typeface="Arial"/>
              <a:buChar char="●"/>
            </a:pPr>
            <a:r>
              <a:rPr lang="en" sz="1350">
                <a:solidFill>
                  <a:srgbClr val="434343"/>
                </a:solidFill>
                <a:highlight>
                  <a:schemeClr val="lt1"/>
                </a:highlight>
                <a:latin typeface="Arial"/>
                <a:ea typeface="Arial"/>
                <a:cs typeface="Arial"/>
                <a:sym typeface="Arial"/>
              </a:rPr>
              <a:t>We can specify the delimiter between consecutive output records using </a:t>
            </a:r>
            <a:r>
              <a:rPr lang="en" sz="1350" b="1">
                <a:solidFill>
                  <a:srgbClr val="434343"/>
                </a:solidFill>
                <a:highlight>
                  <a:schemeClr val="lt1"/>
                </a:highlight>
                <a:latin typeface="Arial"/>
                <a:ea typeface="Arial"/>
                <a:cs typeface="Arial"/>
                <a:sym typeface="Arial"/>
              </a:rPr>
              <a:t>Output Record Separator (ORS).</a:t>
            </a:r>
            <a:endParaRPr sz="1350">
              <a:solidFill>
                <a:srgbClr val="434343"/>
              </a:solidFill>
              <a:highlight>
                <a:schemeClr val="lt1"/>
              </a:highlight>
              <a:latin typeface="Arial"/>
              <a:ea typeface="Arial"/>
              <a:cs typeface="Arial"/>
              <a:sym typeface="Arial"/>
            </a:endParaRPr>
          </a:p>
          <a:p>
            <a:pPr marL="457200" lvl="0" indent="-314325" algn="l" rtl="0">
              <a:lnSpc>
                <a:spcPct val="115000"/>
              </a:lnSpc>
              <a:spcBef>
                <a:spcPts val="0"/>
              </a:spcBef>
              <a:spcAft>
                <a:spcPts val="0"/>
              </a:spcAft>
              <a:buClr>
                <a:srgbClr val="434343"/>
              </a:buClr>
              <a:buSzPts val="1350"/>
              <a:buFont typeface="Arial"/>
              <a:buChar char="●"/>
            </a:pPr>
            <a:r>
              <a:rPr lang="en" sz="1350" b="1">
                <a:solidFill>
                  <a:srgbClr val="434343"/>
                </a:solidFill>
                <a:highlight>
                  <a:schemeClr val="lt1"/>
                </a:highlight>
                <a:latin typeface="Arial"/>
                <a:ea typeface="Arial"/>
                <a:cs typeface="Arial"/>
                <a:sym typeface="Arial"/>
              </a:rPr>
              <a:t>NF</a:t>
            </a:r>
            <a:r>
              <a:rPr lang="en" sz="1350">
                <a:solidFill>
                  <a:srgbClr val="434343"/>
                </a:solidFill>
                <a:highlight>
                  <a:schemeClr val="lt1"/>
                </a:highlight>
                <a:latin typeface="Arial"/>
                <a:ea typeface="Arial"/>
                <a:cs typeface="Arial"/>
                <a:sym typeface="Arial"/>
              </a:rPr>
              <a:t> specifies the total number of fields in the current record being processed.</a:t>
            </a:r>
            <a:endParaRPr sz="1350">
              <a:solidFill>
                <a:srgbClr val="434343"/>
              </a:solidFill>
              <a:highlight>
                <a:schemeClr val="lt1"/>
              </a:highlight>
              <a:latin typeface="Arial"/>
              <a:ea typeface="Arial"/>
              <a:cs typeface="Arial"/>
              <a:sym typeface="Arial"/>
            </a:endParaRPr>
          </a:p>
          <a:p>
            <a:pPr marL="457200" lvl="0" indent="-314325" algn="l" rtl="0">
              <a:lnSpc>
                <a:spcPct val="115000"/>
              </a:lnSpc>
              <a:spcBef>
                <a:spcPts val="0"/>
              </a:spcBef>
              <a:spcAft>
                <a:spcPts val="0"/>
              </a:spcAft>
              <a:buClr>
                <a:srgbClr val="434343"/>
              </a:buClr>
              <a:buSzPts val="1350"/>
              <a:buFont typeface="Arial"/>
              <a:buChar char="●"/>
            </a:pPr>
            <a:r>
              <a:rPr lang="en" sz="1350" b="1">
                <a:solidFill>
                  <a:srgbClr val="434343"/>
                </a:solidFill>
                <a:highlight>
                  <a:schemeClr val="lt1"/>
                </a:highlight>
                <a:latin typeface="Arial"/>
                <a:ea typeface="Arial"/>
                <a:cs typeface="Arial"/>
                <a:sym typeface="Arial"/>
              </a:rPr>
              <a:t>NR = n </a:t>
            </a:r>
            <a:r>
              <a:rPr lang="en" sz="1350">
                <a:solidFill>
                  <a:srgbClr val="434343"/>
                </a:solidFill>
                <a:highlight>
                  <a:schemeClr val="lt1"/>
                </a:highlight>
                <a:latin typeface="Arial"/>
                <a:ea typeface="Arial"/>
                <a:cs typeface="Arial"/>
                <a:sym typeface="Arial"/>
              </a:rPr>
              <a:t>specifies that records 1 to n-1 have been processed and n</a:t>
            </a:r>
            <a:r>
              <a:rPr lang="en" sz="1350" baseline="30000">
                <a:solidFill>
                  <a:srgbClr val="434343"/>
                </a:solidFill>
                <a:highlight>
                  <a:schemeClr val="lt1"/>
                </a:highlight>
                <a:latin typeface="Arial"/>
                <a:ea typeface="Arial"/>
                <a:cs typeface="Arial"/>
                <a:sym typeface="Arial"/>
              </a:rPr>
              <a:t>th</a:t>
            </a:r>
            <a:r>
              <a:rPr lang="en" sz="1350">
                <a:solidFill>
                  <a:srgbClr val="434343"/>
                </a:solidFill>
                <a:highlight>
                  <a:schemeClr val="lt1"/>
                </a:highlight>
                <a:latin typeface="Arial"/>
                <a:ea typeface="Arial"/>
                <a:cs typeface="Arial"/>
                <a:sym typeface="Arial"/>
              </a:rPr>
              <a:t> one is being processed right now.</a:t>
            </a:r>
            <a:endParaRPr sz="1350">
              <a:solidFill>
                <a:srgbClr val="434343"/>
              </a:solidFill>
              <a:highlight>
                <a:schemeClr val="lt1"/>
              </a:highlight>
              <a:latin typeface="Arial"/>
              <a:ea typeface="Arial"/>
              <a:cs typeface="Arial"/>
              <a:sym typeface="Arial"/>
            </a:endParaRPr>
          </a:p>
          <a:p>
            <a:pPr marL="457200" lvl="0" indent="-314325" algn="l" rtl="0">
              <a:lnSpc>
                <a:spcPct val="115000"/>
              </a:lnSpc>
              <a:spcBef>
                <a:spcPts val="0"/>
              </a:spcBef>
              <a:spcAft>
                <a:spcPts val="0"/>
              </a:spcAft>
              <a:buClr>
                <a:srgbClr val="434343"/>
              </a:buClr>
              <a:buSzPts val="1350"/>
              <a:buFont typeface="Arial"/>
              <a:buChar char="●"/>
            </a:pPr>
            <a:r>
              <a:rPr lang="en" sz="1350">
                <a:solidFill>
                  <a:srgbClr val="434343"/>
                </a:solidFill>
                <a:highlight>
                  <a:schemeClr val="lt1"/>
                </a:highlight>
                <a:latin typeface="Arial"/>
                <a:ea typeface="Arial"/>
                <a:cs typeface="Arial"/>
                <a:sym typeface="Arial"/>
              </a:rPr>
              <a:t>The values of these built-in variables are in the “BEGIN” block of Awk. Alternatively we can set the value of </a:t>
            </a:r>
            <a:r>
              <a:rPr lang="en" sz="1350" b="1">
                <a:solidFill>
                  <a:srgbClr val="434343"/>
                </a:solidFill>
                <a:highlight>
                  <a:schemeClr val="lt1"/>
                </a:highlight>
                <a:latin typeface="Arial"/>
                <a:ea typeface="Arial"/>
                <a:cs typeface="Arial"/>
                <a:sym typeface="Arial"/>
              </a:rPr>
              <a:t>FS </a:t>
            </a:r>
            <a:r>
              <a:rPr lang="en" sz="1350">
                <a:solidFill>
                  <a:srgbClr val="434343"/>
                </a:solidFill>
                <a:highlight>
                  <a:schemeClr val="lt1"/>
                </a:highlight>
                <a:latin typeface="Arial"/>
                <a:ea typeface="Arial"/>
                <a:cs typeface="Arial"/>
                <a:sym typeface="Arial"/>
              </a:rPr>
              <a:t>from command line using </a:t>
            </a:r>
            <a:r>
              <a:rPr lang="en" sz="1350" b="1">
                <a:solidFill>
                  <a:srgbClr val="434343"/>
                </a:solidFill>
                <a:highlight>
                  <a:schemeClr val="lt1"/>
                </a:highlight>
                <a:latin typeface="Arial"/>
                <a:ea typeface="Arial"/>
                <a:cs typeface="Arial"/>
                <a:sym typeface="Arial"/>
              </a:rPr>
              <a:t>-F (-F fs)</a:t>
            </a:r>
            <a:r>
              <a:rPr lang="en" sz="1350">
                <a:solidFill>
                  <a:srgbClr val="434343"/>
                </a:solidFill>
                <a:highlight>
                  <a:schemeClr val="lt1"/>
                </a:highlight>
                <a:latin typeface="Arial"/>
                <a:ea typeface="Arial"/>
                <a:cs typeface="Arial"/>
                <a:sym typeface="Arial"/>
              </a:rPr>
              <a:t> or </a:t>
            </a:r>
            <a:r>
              <a:rPr lang="en" sz="1350" b="1">
                <a:solidFill>
                  <a:srgbClr val="434343"/>
                </a:solidFill>
                <a:highlight>
                  <a:schemeClr val="lt1"/>
                </a:highlight>
                <a:latin typeface="Arial"/>
                <a:ea typeface="Arial"/>
                <a:cs typeface="Arial"/>
                <a:sym typeface="Arial"/>
              </a:rPr>
              <a:t>--field-separator (--field-separator=fs) flag</a:t>
            </a:r>
            <a:r>
              <a:rPr lang="en" sz="1350">
                <a:solidFill>
                  <a:srgbClr val="434343"/>
                </a:solidFill>
                <a:highlight>
                  <a:schemeClr val="lt1"/>
                </a:highlight>
                <a:latin typeface="Arial"/>
                <a:ea typeface="Arial"/>
                <a:cs typeface="Arial"/>
                <a:sym typeface="Arial"/>
              </a:rPr>
              <a:t>.</a:t>
            </a:r>
            <a:endParaRPr sz="1350">
              <a:solidFill>
                <a:srgbClr val="434343"/>
              </a:solidFill>
              <a:highlight>
                <a:schemeClr val="lt1"/>
              </a:highlight>
              <a:latin typeface="Arial"/>
              <a:ea typeface="Arial"/>
              <a:cs typeface="Arial"/>
              <a:sym typeface="Arial"/>
            </a:endParaRPr>
          </a:p>
          <a:p>
            <a:pPr marL="457200" lvl="0" indent="-314325" algn="l" rtl="0">
              <a:lnSpc>
                <a:spcPct val="115000"/>
              </a:lnSpc>
              <a:spcBef>
                <a:spcPts val="0"/>
              </a:spcBef>
              <a:spcAft>
                <a:spcPts val="0"/>
              </a:spcAft>
              <a:buClr>
                <a:srgbClr val="434343"/>
              </a:buClr>
              <a:buSzPts val="1350"/>
              <a:buFont typeface="Arial"/>
              <a:buChar char="●"/>
            </a:pPr>
            <a:r>
              <a:rPr lang="en" sz="1350" b="1">
                <a:solidFill>
                  <a:srgbClr val="434343"/>
                </a:solidFill>
                <a:highlight>
                  <a:schemeClr val="lt1"/>
                </a:highlight>
                <a:latin typeface="Arial"/>
                <a:ea typeface="Arial"/>
                <a:cs typeface="Arial"/>
                <a:sym typeface="Arial"/>
              </a:rPr>
              <a:t>$0</a:t>
            </a:r>
            <a:r>
              <a:rPr lang="en" sz="1350">
                <a:solidFill>
                  <a:srgbClr val="434343"/>
                </a:solidFill>
                <a:highlight>
                  <a:schemeClr val="lt1"/>
                </a:highlight>
                <a:latin typeface="Arial"/>
                <a:ea typeface="Arial"/>
                <a:cs typeface="Arial"/>
                <a:sym typeface="Arial"/>
              </a:rPr>
              <a:t> refers to the entire current record line. </a:t>
            </a:r>
            <a:r>
              <a:rPr lang="en" sz="1350" b="1">
                <a:solidFill>
                  <a:srgbClr val="434343"/>
                </a:solidFill>
                <a:highlight>
                  <a:schemeClr val="lt1"/>
                </a:highlight>
                <a:latin typeface="Arial"/>
                <a:ea typeface="Arial"/>
                <a:cs typeface="Arial"/>
                <a:sym typeface="Arial"/>
              </a:rPr>
              <a:t>$1 </a:t>
            </a:r>
            <a:r>
              <a:rPr lang="en" sz="1350">
                <a:solidFill>
                  <a:srgbClr val="434343"/>
                </a:solidFill>
                <a:highlight>
                  <a:schemeClr val="lt1"/>
                </a:highlight>
                <a:latin typeface="Arial"/>
                <a:ea typeface="Arial"/>
                <a:cs typeface="Arial"/>
                <a:sym typeface="Arial"/>
              </a:rPr>
              <a:t>refers to the first field of the current record, </a:t>
            </a:r>
            <a:r>
              <a:rPr lang="en" sz="1350" b="1">
                <a:solidFill>
                  <a:srgbClr val="434343"/>
                </a:solidFill>
                <a:highlight>
                  <a:schemeClr val="lt1"/>
                </a:highlight>
                <a:latin typeface="Arial"/>
                <a:ea typeface="Arial"/>
                <a:cs typeface="Arial"/>
                <a:sym typeface="Arial"/>
              </a:rPr>
              <a:t>$2</a:t>
            </a:r>
            <a:r>
              <a:rPr lang="en" sz="1350">
                <a:solidFill>
                  <a:srgbClr val="434343"/>
                </a:solidFill>
                <a:highlight>
                  <a:schemeClr val="lt1"/>
                </a:highlight>
                <a:latin typeface="Arial"/>
                <a:ea typeface="Arial"/>
                <a:cs typeface="Arial"/>
                <a:sym typeface="Arial"/>
              </a:rPr>
              <a:t> the second one and so on… (</a:t>
            </a:r>
            <a:r>
              <a:rPr lang="en" sz="1350" b="1" u="sng">
                <a:solidFill>
                  <a:srgbClr val="434343"/>
                </a:solidFill>
                <a:highlight>
                  <a:schemeClr val="lt1"/>
                </a:highlight>
                <a:latin typeface="Arial"/>
                <a:ea typeface="Arial"/>
                <a:cs typeface="Arial"/>
                <a:sym typeface="Arial"/>
              </a:rPr>
              <a:t>$NF refers to the last field in the current record.</a:t>
            </a:r>
            <a:r>
              <a:rPr lang="en" sz="1350">
                <a:solidFill>
                  <a:srgbClr val="434343"/>
                </a:solidFill>
                <a:highlight>
                  <a:schemeClr val="lt1"/>
                </a:highlight>
                <a:latin typeface="Arial"/>
                <a:ea typeface="Arial"/>
                <a:cs typeface="Arial"/>
                <a:sym typeface="Arial"/>
              </a:rPr>
              <a:t>)</a:t>
            </a:r>
            <a:endParaRPr sz="1350">
              <a:solidFill>
                <a:srgbClr val="434343"/>
              </a:solidFill>
              <a:highlight>
                <a:schemeClr val="lt1"/>
              </a:highlight>
              <a:latin typeface="Arial"/>
              <a:ea typeface="Arial"/>
              <a:cs typeface="Arial"/>
              <a:sym typeface="Arial"/>
            </a:endParaRPr>
          </a:p>
        </p:txBody>
      </p:sp>
      <p:pic>
        <p:nvPicPr>
          <p:cNvPr id="171" name="Google Shape;171;g2c5cfa2f9a7_0_12"/>
          <p:cNvPicPr preferRelativeResize="0"/>
          <p:nvPr/>
        </p:nvPicPr>
        <p:blipFill rotWithShape="1">
          <a:blip r:embed="rId3">
            <a:alphaModFix/>
          </a:blip>
          <a:srcRect/>
          <a:stretch/>
        </p:blipFill>
        <p:spPr>
          <a:xfrm>
            <a:off x="2564200" y="4407852"/>
            <a:ext cx="4015599" cy="7412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g2c5cfa2f9a7_0_0"/>
          <p:cNvSpPr txBox="1">
            <a:spLocks noGrp="1"/>
          </p:cNvSpPr>
          <p:nvPr>
            <p:ph type="title"/>
          </p:nvPr>
        </p:nvSpPr>
        <p:spPr>
          <a:xfrm>
            <a:off x="727650" y="543325"/>
            <a:ext cx="7688700" cy="535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600"/>
              <a:buNone/>
            </a:pPr>
            <a:r>
              <a:rPr lang="en" sz="2700"/>
              <a:t>Structure of an Awk Script</a:t>
            </a:r>
            <a:endParaRPr sz="2700"/>
          </a:p>
        </p:txBody>
      </p:sp>
      <p:sp>
        <p:nvSpPr>
          <p:cNvPr id="177" name="Google Shape;177;g2c5cfa2f9a7_0_0"/>
          <p:cNvSpPr txBox="1">
            <a:spLocks noGrp="1"/>
          </p:cNvSpPr>
          <p:nvPr>
            <p:ph type="body" idx="1"/>
          </p:nvPr>
        </p:nvSpPr>
        <p:spPr>
          <a:xfrm>
            <a:off x="259725" y="1199425"/>
            <a:ext cx="8645700" cy="4101900"/>
          </a:xfrm>
          <a:prstGeom prst="rect">
            <a:avLst/>
          </a:prstGeom>
          <a:noFill/>
          <a:ln>
            <a:noFill/>
          </a:ln>
        </p:spPr>
        <p:txBody>
          <a:bodyPr spcFirstLastPara="1" wrap="square" lIns="91425" tIns="91425" rIns="91425" bIns="91425" anchor="t" anchorCtr="0">
            <a:normAutofit lnSpcReduction="20000"/>
          </a:bodyPr>
          <a:lstStyle/>
          <a:p>
            <a:pPr marL="457200" lvl="0" indent="-311150" algn="l" rtl="0">
              <a:lnSpc>
                <a:spcPct val="115000"/>
              </a:lnSpc>
              <a:spcBef>
                <a:spcPts val="0"/>
              </a:spcBef>
              <a:spcAft>
                <a:spcPts val="0"/>
              </a:spcAft>
              <a:buClr>
                <a:srgbClr val="434343"/>
              </a:buClr>
              <a:buSzPts val="1300"/>
              <a:buFont typeface="Arial"/>
              <a:buChar char="●"/>
            </a:pPr>
            <a:r>
              <a:rPr lang="en">
                <a:solidFill>
                  <a:srgbClr val="434343"/>
                </a:solidFill>
                <a:highlight>
                  <a:schemeClr val="lt1"/>
                </a:highlight>
                <a:latin typeface="Arial"/>
                <a:ea typeface="Arial"/>
                <a:cs typeface="Arial"/>
                <a:sym typeface="Arial"/>
              </a:rPr>
              <a:t>Like Sed, Awk can be written in two ways:-</a:t>
            </a:r>
            <a:endParaRPr>
              <a:solidFill>
                <a:srgbClr val="434343"/>
              </a:solidFill>
              <a:highlight>
                <a:schemeClr val="lt1"/>
              </a:highlight>
              <a:latin typeface="Arial"/>
              <a:ea typeface="Arial"/>
              <a:cs typeface="Arial"/>
              <a:sym typeface="Arial"/>
            </a:endParaRPr>
          </a:p>
          <a:p>
            <a:pPr marL="914400" lvl="1" indent="-311150" algn="l" rtl="0">
              <a:lnSpc>
                <a:spcPct val="115000"/>
              </a:lnSpc>
              <a:spcBef>
                <a:spcPts val="0"/>
              </a:spcBef>
              <a:spcAft>
                <a:spcPts val="0"/>
              </a:spcAft>
              <a:buClr>
                <a:srgbClr val="434343"/>
              </a:buClr>
              <a:buSzPts val="1300"/>
              <a:buFont typeface="Arial"/>
              <a:buChar char="○"/>
            </a:pPr>
            <a:r>
              <a:rPr lang="en" sz="1300">
                <a:solidFill>
                  <a:srgbClr val="434343"/>
                </a:solidFill>
                <a:highlight>
                  <a:schemeClr val="lt1"/>
                </a:highlight>
                <a:latin typeface="Arial"/>
                <a:ea typeface="Arial"/>
                <a:cs typeface="Arial"/>
                <a:sym typeface="Arial"/>
              </a:rPr>
              <a:t>Via command line within single quotes (‘...’): </a:t>
            </a:r>
            <a:r>
              <a:rPr lang="en" sz="1300">
                <a:solidFill>
                  <a:srgbClr val="244E3B"/>
                </a:solidFill>
                <a:highlight>
                  <a:srgbClr val="F2FCF8"/>
                </a:highlight>
                <a:latin typeface="Courier New"/>
                <a:ea typeface="Courier New"/>
                <a:cs typeface="Courier New"/>
                <a:sym typeface="Courier New"/>
              </a:rPr>
              <a:t>awk ‘&lt;script&gt;’ &lt;input_filename&gt;</a:t>
            </a:r>
            <a:endParaRPr sz="1300">
              <a:solidFill>
                <a:srgbClr val="434343"/>
              </a:solidFill>
              <a:highlight>
                <a:schemeClr val="lt1"/>
              </a:highlight>
              <a:latin typeface="Arial"/>
              <a:ea typeface="Arial"/>
              <a:cs typeface="Arial"/>
              <a:sym typeface="Arial"/>
            </a:endParaRPr>
          </a:p>
          <a:p>
            <a:pPr marL="914400" lvl="1" indent="-311150" algn="l" rtl="0">
              <a:lnSpc>
                <a:spcPct val="115000"/>
              </a:lnSpc>
              <a:spcBef>
                <a:spcPts val="0"/>
              </a:spcBef>
              <a:spcAft>
                <a:spcPts val="0"/>
              </a:spcAft>
              <a:buClr>
                <a:srgbClr val="434343"/>
              </a:buClr>
              <a:buSzPts val="1300"/>
              <a:buFont typeface="Arial"/>
              <a:buChar char="○"/>
            </a:pPr>
            <a:r>
              <a:rPr lang="en" sz="1300">
                <a:solidFill>
                  <a:srgbClr val="434343"/>
                </a:solidFill>
                <a:highlight>
                  <a:schemeClr val="lt1"/>
                </a:highlight>
                <a:latin typeface="Arial"/>
                <a:ea typeface="Arial"/>
                <a:cs typeface="Arial"/>
                <a:sym typeface="Arial"/>
              </a:rPr>
              <a:t>In an external file (.awk file, using </a:t>
            </a:r>
            <a:r>
              <a:rPr lang="en" sz="1300" b="1">
                <a:solidFill>
                  <a:srgbClr val="434343"/>
                </a:solidFill>
                <a:highlight>
                  <a:schemeClr val="lt1"/>
                </a:highlight>
                <a:latin typeface="Arial"/>
                <a:ea typeface="Arial"/>
                <a:cs typeface="Arial"/>
                <a:sym typeface="Arial"/>
              </a:rPr>
              <a:t>-f flag</a:t>
            </a:r>
            <a:r>
              <a:rPr lang="en" sz="1300">
                <a:solidFill>
                  <a:srgbClr val="434343"/>
                </a:solidFill>
                <a:highlight>
                  <a:schemeClr val="lt1"/>
                </a:highlight>
                <a:latin typeface="Arial"/>
                <a:ea typeface="Arial"/>
                <a:cs typeface="Arial"/>
                <a:sym typeface="Arial"/>
              </a:rPr>
              <a:t>): </a:t>
            </a:r>
            <a:r>
              <a:rPr lang="en" sz="1300">
                <a:solidFill>
                  <a:srgbClr val="244E3B"/>
                </a:solidFill>
                <a:highlight>
                  <a:srgbClr val="F2FCF8"/>
                </a:highlight>
                <a:latin typeface="Courier New"/>
                <a:ea typeface="Courier New"/>
                <a:cs typeface="Courier New"/>
                <a:sym typeface="Courier New"/>
              </a:rPr>
              <a:t>awk -f &lt;script_file.awk&gt; &lt;input_filename&gt;</a:t>
            </a:r>
            <a:endParaRPr sz="1300">
              <a:solidFill>
                <a:srgbClr val="434343"/>
              </a:solidFill>
              <a:highlight>
                <a:schemeClr val="lt1"/>
              </a:highlight>
              <a:latin typeface="Arial"/>
              <a:ea typeface="Arial"/>
              <a:cs typeface="Arial"/>
              <a:sym typeface="Arial"/>
            </a:endParaRPr>
          </a:p>
          <a:p>
            <a:pPr marL="1371600" lvl="2" indent="-311150" algn="l" rtl="0">
              <a:lnSpc>
                <a:spcPct val="115000"/>
              </a:lnSpc>
              <a:spcBef>
                <a:spcPts val="0"/>
              </a:spcBef>
              <a:spcAft>
                <a:spcPts val="0"/>
              </a:spcAft>
              <a:buClr>
                <a:srgbClr val="434343"/>
              </a:buClr>
              <a:buSzPts val="1300"/>
              <a:buFont typeface="Arial"/>
              <a:buChar char="■"/>
            </a:pPr>
            <a:r>
              <a:rPr lang="en" sz="1300" b="1">
                <a:solidFill>
                  <a:srgbClr val="434343"/>
                </a:solidFill>
                <a:highlight>
                  <a:schemeClr val="lt1"/>
                </a:highlight>
                <a:latin typeface="Arial"/>
                <a:ea typeface="Arial"/>
                <a:cs typeface="Arial"/>
                <a:sym typeface="Arial"/>
              </a:rPr>
              <a:t>Use double quotes inside “script” or “script_file.awk”</a:t>
            </a:r>
            <a:endParaRPr sz="1300" b="1">
              <a:solidFill>
                <a:srgbClr val="434343"/>
              </a:solidFill>
              <a:highlight>
                <a:schemeClr val="lt1"/>
              </a:highlight>
              <a:latin typeface="Arial"/>
              <a:ea typeface="Arial"/>
              <a:cs typeface="Arial"/>
              <a:sym typeface="Arial"/>
            </a:endParaRPr>
          </a:p>
          <a:p>
            <a:pPr marL="457200" lvl="0" indent="-304800" algn="l" rtl="0">
              <a:lnSpc>
                <a:spcPct val="115000"/>
              </a:lnSpc>
              <a:spcBef>
                <a:spcPts val="0"/>
              </a:spcBef>
              <a:spcAft>
                <a:spcPts val="0"/>
              </a:spcAft>
              <a:buClr>
                <a:srgbClr val="434343"/>
              </a:buClr>
              <a:buSzPts val="1200"/>
              <a:buFont typeface="Arial"/>
              <a:buChar char="●"/>
            </a:pPr>
            <a:r>
              <a:rPr lang="en" sz="1200">
                <a:solidFill>
                  <a:srgbClr val="434343"/>
                </a:solidFill>
                <a:highlight>
                  <a:schemeClr val="lt1"/>
                </a:highlight>
                <a:latin typeface="Arial"/>
                <a:ea typeface="Arial"/>
                <a:cs typeface="Arial"/>
                <a:sym typeface="Arial"/>
              </a:rPr>
              <a:t>BEGIN Block (optional):</a:t>
            </a:r>
            <a:endParaRPr sz="1200">
              <a:solidFill>
                <a:srgbClr val="434343"/>
              </a:solidFill>
              <a:highlight>
                <a:schemeClr val="lt1"/>
              </a:highlight>
              <a:latin typeface="Arial"/>
              <a:ea typeface="Arial"/>
              <a:cs typeface="Arial"/>
              <a:sym typeface="Arial"/>
            </a:endParaRPr>
          </a:p>
          <a:p>
            <a:pPr marL="914400" lvl="1" indent="-304800" algn="l" rtl="0">
              <a:lnSpc>
                <a:spcPct val="115000"/>
              </a:lnSpc>
              <a:spcBef>
                <a:spcPts val="0"/>
              </a:spcBef>
              <a:spcAft>
                <a:spcPts val="0"/>
              </a:spcAft>
              <a:buClr>
                <a:srgbClr val="434343"/>
              </a:buClr>
              <a:buSzPts val="1200"/>
              <a:buFont typeface="Roboto"/>
              <a:buChar char="○"/>
            </a:pPr>
            <a:r>
              <a:rPr lang="en" sz="1200">
                <a:solidFill>
                  <a:srgbClr val="434343"/>
                </a:solidFill>
                <a:highlight>
                  <a:schemeClr val="lt1"/>
                </a:highlight>
                <a:latin typeface="Arial"/>
                <a:ea typeface="Arial"/>
                <a:cs typeface="Arial"/>
                <a:sym typeface="Arial"/>
              </a:rPr>
              <a:t>The BEGIN block executes </a:t>
            </a:r>
            <a:r>
              <a:rPr lang="en" sz="1200" b="1">
                <a:solidFill>
                  <a:srgbClr val="434343"/>
                </a:solidFill>
                <a:highlight>
                  <a:schemeClr val="lt1"/>
                </a:highlight>
                <a:latin typeface="Arial"/>
                <a:ea typeface="Arial"/>
                <a:cs typeface="Arial"/>
                <a:sym typeface="Arial"/>
              </a:rPr>
              <a:t>once</a:t>
            </a:r>
            <a:r>
              <a:rPr lang="en" sz="1200">
                <a:solidFill>
                  <a:srgbClr val="434343"/>
                </a:solidFill>
                <a:highlight>
                  <a:schemeClr val="lt1"/>
                </a:highlight>
                <a:latin typeface="Arial"/>
                <a:ea typeface="Arial"/>
                <a:cs typeface="Arial"/>
                <a:sym typeface="Arial"/>
              </a:rPr>
              <a:t> before processing any input lines.</a:t>
            </a:r>
            <a:endParaRPr sz="1200">
              <a:solidFill>
                <a:srgbClr val="434343"/>
              </a:solidFill>
              <a:highlight>
                <a:schemeClr val="lt1"/>
              </a:highlight>
              <a:latin typeface="Arial"/>
              <a:ea typeface="Arial"/>
              <a:cs typeface="Arial"/>
              <a:sym typeface="Arial"/>
            </a:endParaRPr>
          </a:p>
          <a:p>
            <a:pPr marL="914400" lvl="1" indent="-304800" algn="l" rtl="0">
              <a:lnSpc>
                <a:spcPct val="115000"/>
              </a:lnSpc>
              <a:spcBef>
                <a:spcPts val="0"/>
              </a:spcBef>
              <a:spcAft>
                <a:spcPts val="0"/>
              </a:spcAft>
              <a:buClr>
                <a:srgbClr val="434343"/>
              </a:buClr>
              <a:buSzPts val="1200"/>
              <a:buFont typeface="Arial"/>
              <a:buChar char="○"/>
            </a:pPr>
            <a:r>
              <a:rPr lang="en" sz="1200">
                <a:solidFill>
                  <a:srgbClr val="434343"/>
                </a:solidFill>
                <a:highlight>
                  <a:schemeClr val="lt1"/>
                </a:highlight>
                <a:latin typeface="Arial"/>
                <a:ea typeface="Arial"/>
                <a:cs typeface="Arial"/>
                <a:sym typeface="Arial"/>
              </a:rPr>
              <a:t>It’s ideal for initialization tasks, such as </a:t>
            </a:r>
            <a:r>
              <a:rPr lang="en" sz="1200" b="1">
                <a:solidFill>
                  <a:srgbClr val="434343"/>
                </a:solidFill>
                <a:highlight>
                  <a:schemeClr val="lt1"/>
                </a:highlight>
                <a:latin typeface="Arial"/>
                <a:ea typeface="Arial"/>
                <a:cs typeface="Arial"/>
                <a:sym typeface="Arial"/>
              </a:rPr>
              <a:t>setting variables</a:t>
            </a:r>
            <a:r>
              <a:rPr lang="en" sz="1200">
                <a:solidFill>
                  <a:srgbClr val="434343"/>
                </a:solidFill>
                <a:highlight>
                  <a:schemeClr val="lt1"/>
                </a:highlight>
                <a:latin typeface="Arial"/>
                <a:ea typeface="Arial"/>
                <a:cs typeface="Arial"/>
                <a:sym typeface="Arial"/>
              </a:rPr>
              <a:t> or </a:t>
            </a:r>
            <a:r>
              <a:rPr lang="en" sz="1200" b="1">
                <a:solidFill>
                  <a:srgbClr val="434343"/>
                </a:solidFill>
                <a:highlight>
                  <a:schemeClr val="lt1"/>
                </a:highlight>
                <a:latin typeface="Arial"/>
                <a:ea typeface="Arial"/>
                <a:cs typeface="Arial"/>
                <a:sym typeface="Arial"/>
              </a:rPr>
              <a:t>printing headers</a:t>
            </a:r>
            <a:r>
              <a:rPr lang="en" sz="1200">
                <a:solidFill>
                  <a:srgbClr val="434343"/>
                </a:solidFill>
                <a:highlight>
                  <a:schemeClr val="lt1"/>
                </a:highlight>
                <a:latin typeface="Arial"/>
                <a:ea typeface="Arial"/>
                <a:cs typeface="Arial"/>
                <a:sym typeface="Arial"/>
              </a:rPr>
              <a:t>.</a:t>
            </a:r>
            <a:endParaRPr sz="1200">
              <a:solidFill>
                <a:srgbClr val="434343"/>
              </a:solidFill>
              <a:highlight>
                <a:schemeClr val="lt1"/>
              </a:highlight>
              <a:latin typeface="Arial"/>
              <a:ea typeface="Arial"/>
              <a:cs typeface="Arial"/>
              <a:sym typeface="Arial"/>
            </a:endParaRPr>
          </a:p>
          <a:p>
            <a:pPr marL="914400" lvl="1" indent="-304800" algn="l" rtl="0">
              <a:lnSpc>
                <a:spcPct val="115000"/>
              </a:lnSpc>
              <a:spcBef>
                <a:spcPts val="0"/>
              </a:spcBef>
              <a:spcAft>
                <a:spcPts val="0"/>
              </a:spcAft>
              <a:buClr>
                <a:srgbClr val="434343"/>
              </a:buClr>
              <a:buSzPts val="1200"/>
              <a:buFont typeface="Arial"/>
              <a:buChar char="○"/>
            </a:pPr>
            <a:r>
              <a:rPr lang="en" sz="1200">
                <a:solidFill>
                  <a:srgbClr val="434343"/>
                </a:solidFill>
                <a:highlight>
                  <a:schemeClr val="lt1"/>
                </a:highlight>
                <a:latin typeface="Arial"/>
                <a:ea typeface="Arial"/>
                <a:cs typeface="Arial"/>
                <a:sym typeface="Arial"/>
              </a:rPr>
              <a:t>For example, you can use it to print a header for your AWK program:</a:t>
            </a:r>
            <a:endParaRPr sz="1200">
              <a:solidFill>
                <a:srgbClr val="434343"/>
              </a:solidFill>
              <a:highlight>
                <a:schemeClr val="lt1"/>
              </a:highlight>
              <a:latin typeface="Arial"/>
              <a:ea typeface="Arial"/>
              <a:cs typeface="Arial"/>
              <a:sym typeface="Arial"/>
            </a:endParaRPr>
          </a:p>
          <a:p>
            <a:pPr marL="1371600" lvl="2" indent="-314325" algn="l" rtl="0">
              <a:lnSpc>
                <a:spcPct val="115000"/>
              </a:lnSpc>
              <a:spcBef>
                <a:spcPts val="0"/>
              </a:spcBef>
              <a:spcAft>
                <a:spcPts val="0"/>
              </a:spcAft>
              <a:buClr>
                <a:srgbClr val="434343"/>
              </a:buClr>
              <a:buSzPts val="1350"/>
              <a:buFont typeface="Arial"/>
              <a:buChar char="■"/>
            </a:pPr>
            <a:r>
              <a:rPr lang="en" sz="1300">
                <a:solidFill>
                  <a:srgbClr val="244E3B"/>
                </a:solidFill>
                <a:highlight>
                  <a:srgbClr val="F2FCF8"/>
                </a:highlight>
                <a:latin typeface="Courier New"/>
                <a:ea typeface="Courier New"/>
                <a:cs typeface="Courier New"/>
                <a:sym typeface="Courier New"/>
              </a:rPr>
              <a:t>awk ‘BEGIN{ print “==Employee Info==” }’</a:t>
            </a:r>
            <a:endParaRPr sz="1200">
              <a:solidFill>
                <a:srgbClr val="434343"/>
              </a:solidFill>
              <a:highlight>
                <a:schemeClr val="lt1"/>
              </a:highlight>
              <a:latin typeface="Arial"/>
              <a:ea typeface="Arial"/>
              <a:cs typeface="Arial"/>
              <a:sym typeface="Arial"/>
            </a:endParaRPr>
          </a:p>
          <a:p>
            <a:pPr marL="457200" lvl="0" indent="-304800" algn="l" rtl="0">
              <a:lnSpc>
                <a:spcPct val="115000"/>
              </a:lnSpc>
              <a:spcBef>
                <a:spcPts val="0"/>
              </a:spcBef>
              <a:spcAft>
                <a:spcPts val="0"/>
              </a:spcAft>
              <a:buClr>
                <a:srgbClr val="434343"/>
              </a:buClr>
              <a:buSzPts val="1200"/>
              <a:buFont typeface="Arial"/>
              <a:buChar char="●"/>
            </a:pPr>
            <a:r>
              <a:rPr lang="en" sz="1200">
                <a:solidFill>
                  <a:srgbClr val="434343"/>
                </a:solidFill>
                <a:highlight>
                  <a:schemeClr val="lt1"/>
                </a:highlight>
                <a:latin typeface="Arial"/>
                <a:ea typeface="Arial"/>
                <a:cs typeface="Arial"/>
                <a:sym typeface="Arial"/>
              </a:rPr>
              <a:t>Pattern Block (There can be multiple of them):</a:t>
            </a:r>
            <a:endParaRPr sz="1200">
              <a:solidFill>
                <a:srgbClr val="434343"/>
              </a:solidFill>
              <a:highlight>
                <a:schemeClr val="lt1"/>
              </a:highlight>
              <a:latin typeface="Arial"/>
              <a:ea typeface="Arial"/>
              <a:cs typeface="Arial"/>
              <a:sym typeface="Arial"/>
            </a:endParaRPr>
          </a:p>
          <a:p>
            <a:pPr marL="914400" lvl="1" indent="-304800" algn="l" rtl="0">
              <a:lnSpc>
                <a:spcPct val="115000"/>
              </a:lnSpc>
              <a:spcBef>
                <a:spcPts val="0"/>
              </a:spcBef>
              <a:spcAft>
                <a:spcPts val="0"/>
              </a:spcAft>
              <a:buClr>
                <a:srgbClr val="434343"/>
              </a:buClr>
              <a:buSzPts val="1200"/>
              <a:buFont typeface="Arial"/>
              <a:buChar char="○"/>
            </a:pPr>
            <a:r>
              <a:rPr lang="en" sz="1200">
                <a:solidFill>
                  <a:srgbClr val="434343"/>
                </a:solidFill>
                <a:highlight>
                  <a:schemeClr val="lt1"/>
                </a:highlight>
                <a:latin typeface="Arial"/>
                <a:ea typeface="Arial"/>
                <a:cs typeface="Arial"/>
                <a:sym typeface="Arial"/>
              </a:rPr>
              <a:t>The pattern block processes each input line based on specified conditions.</a:t>
            </a:r>
            <a:endParaRPr sz="1200">
              <a:solidFill>
                <a:srgbClr val="434343"/>
              </a:solidFill>
              <a:highlight>
                <a:schemeClr val="lt1"/>
              </a:highlight>
              <a:latin typeface="Arial"/>
              <a:ea typeface="Arial"/>
              <a:cs typeface="Arial"/>
              <a:sym typeface="Arial"/>
            </a:endParaRPr>
          </a:p>
          <a:p>
            <a:pPr marL="914400" lvl="1" indent="-304800" algn="l" rtl="0">
              <a:lnSpc>
                <a:spcPct val="115000"/>
              </a:lnSpc>
              <a:spcBef>
                <a:spcPts val="0"/>
              </a:spcBef>
              <a:spcAft>
                <a:spcPts val="0"/>
              </a:spcAft>
              <a:buClr>
                <a:srgbClr val="434343"/>
              </a:buClr>
              <a:buSzPts val="1200"/>
              <a:buFont typeface="Arial"/>
              <a:buChar char="○"/>
            </a:pPr>
            <a:r>
              <a:rPr lang="en" sz="1200">
                <a:solidFill>
                  <a:srgbClr val="434343"/>
                </a:solidFill>
                <a:highlight>
                  <a:schemeClr val="lt1"/>
                </a:highlight>
                <a:latin typeface="Arial"/>
                <a:ea typeface="Arial"/>
                <a:cs typeface="Arial"/>
                <a:sym typeface="Arial"/>
              </a:rPr>
              <a:t>You define patterns (regular expressions) to match against input lines.</a:t>
            </a:r>
            <a:endParaRPr sz="1200">
              <a:solidFill>
                <a:srgbClr val="434343"/>
              </a:solidFill>
              <a:highlight>
                <a:schemeClr val="lt1"/>
              </a:highlight>
              <a:latin typeface="Arial"/>
              <a:ea typeface="Arial"/>
              <a:cs typeface="Arial"/>
              <a:sym typeface="Arial"/>
            </a:endParaRPr>
          </a:p>
          <a:p>
            <a:pPr marL="914400" lvl="1" indent="-304800" algn="l" rtl="0">
              <a:lnSpc>
                <a:spcPct val="115000"/>
              </a:lnSpc>
              <a:spcBef>
                <a:spcPts val="0"/>
              </a:spcBef>
              <a:spcAft>
                <a:spcPts val="0"/>
              </a:spcAft>
              <a:buClr>
                <a:srgbClr val="434343"/>
              </a:buClr>
              <a:buSzPts val="1200"/>
              <a:buFont typeface="Arial"/>
              <a:buChar char="○"/>
            </a:pPr>
            <a:r>
              <a:rPr lang="en" sz="1200" b="1">
                <a:solidFill>
                  <a:srgbClr val="434343"/>
                </a:solidFill>
                <a:highlight>
                  <a:schemeClr val="lt1"/>
                </a:highlight>
                <a:latin typeface="Arial"/>
                <a:ea typeface="Arial"/>
                <a:cs typeface="Arial"/>
                <a:sym typeface="Arial"/>
              </a:rPr>
              <a:t>If no pattern is mentioned, then Awk will check it against every line.</a:t>
            </a:r>
            <a:endParaRPr sz="1200" b="1">
              <a:solidFill>
                <a:srgbClr val="434343"/>
              </a:solidFill>
              <a:highlight>
                <a:schemeClr val="lt1"/>
              </a:highlight>
              <a:latin typeface="Arial"/>
              <a:ea typeface="Arial"/>
              <a:cs typeface="Arial"/>
              <a:sym typeface="Arial"/>
            </a:endParaRPr>
          </a:p>
          <a:p>
            <a:pPr marL="914400" lvl="1" indent="-304800" algn="l" rtl="0">
              <a:lnSpc>
                <a:spcPct val="115000"/>
              </a:lnSpc>
              <a:spcBef>
                <a:spcPts val="0"/>
              </a:spcBef>
              <a:spcAft>
                <a:spcPts val="0"/>
              </a:spcAft>
              <a:buClr>
                <a:srgbClr val="434343"/>
              </a:buClr>
              <a:buSzPts val="1200"/>
              <a:buFont typeface="Arial"/>
              <a:buChar char="○"/>
            </a:pPr>
            <a:r>
              <a:rPr lang="en" sz="1200">
                <a:solidFill>
                  <a:srgbClr val="434343"/>
                </a:solidFill>
                <a:highlight>
                  <a:schemeClr val="lt1"/>
                </a:highlight>
                <a:latin typeface="Arial"/>
                <a:ea typeface="Arial"/>
                <a:cs typeface="Arial"/>
                <a:sym typeface="Arial"/>
              </a:rPr>
              <a:t>If a line matches the pattern, the associated action(s) are executed.</a:t>
            </a:r>
            <a:endParaRPr sz="1200">
              <a:solidFill>
                <a:srgbClr val="434343"/>
              </a:solidFill>
              <a:highlight>
                <a:schemeClr val="lt1"/>
              </a:highlight>
              <a:latin typeface="Arial"/>
              <a:ea typeface="Arial"/>
              <a:cs typeface="Arial"/>
              <a:sym typeface="Arial"/>
            </a:endParaRPr>
          </a:p>
          <a:p>
            <a:pPr marL="914400" lvl="1" indent="-304800" algn="l" rtl="0">
              <a:lnSpc>
                <a:spcPct val="115000"/>
              </a:lnSpc>
              <a:spcBef>
                <a:spcPts val="0"/>
              </a:spcBef>
              <a:spcAft>
                <a:spcPts val="0"/>
              </a:spcAft>
              <a:buClr>
                <a:srgbClr val="434343"/>
              </a:buClr>
              <a:buSzPts val="1200"/>
              <a:buFont typeface="Arial"/>
              <a:buChar char="○"/>
            </a:pPr>
            <a:r>
              <a:rPr lang="en" sz="1200">
                <a:solidFill>
                  <a:srgbClr val="434343"/>
                </a:solidFill>
                <a:highlight>
                  <a:schemeClr val="lt1"/>
                </a:highlight>
                <a:latin typeface="Arial"/>
                <a:ea typeface="Arial"/>
                <a:cs typeface="Arial"/>
                <a:sym typeface="Arial"/>
              </a:rPr>
              <a:t>For instance, to print lines containing the word “manager”:</a:t>
            </a:r>
            <a:endParaRPr sz="1200">
              <a:solidFill>
                <a:srgbClr val="434343"/>
              </a:solidFill>
              <a:highlight>
                <a:schemeClr val="lt1"/>
              </a:highlight>
              <a:latin typeface="Arial"/>
              <a:ea typeface="Arial"/>
              <a:cs typeface="Arial"/>
              <a:sym typeface="Arial"/>
            </a:endParaRPr>
          </a:p>
          <a:p>
            <a:pPr marL="1371600" lvl="2" indent="-304800" algn="l" rtl="0">
              <a:lnSpc>
                <a:spcPct val="115000"/>
              </a:lnSpc>
              <a:spcBef>
                <a:spcPts val="0"/>
              </a:spcBef>
              <a:spcAft>
                <a:spcPts val="0"/>
              </a:spcAft>
              <a:buClr>
                <a:srgbClr val="434343"/>
              </a:buClr>
              <a:buSzPts val="1200"/>
              <a:buFont typeface="Arial"/>
              <a:buChar char="■"/>
            </a:pPr>
            <a:r>
              <a:rPr lang="en" sz="1300">
                <a:solidFill>
                  <a:srgbClr val="244E3B"/>
                </a:solidFill>
                <a:highlight>
                  <a:srgbClr val="F2FCF8"/>
                </a:highlight>
                <a:latin typeface="Courier New"/>
                <a:ea typeface="Courier New"/>
                <a:cs typeface="Courier New"/>
                <a:sym typeface="Courier New"/>
              </a:rPr>
              <a:t>awk ‘/manager/ { print $1, $NF }’</a:t>
            </a:r>
            <a:endParaRPr sz="1200">
              <a:solidFill>
                <a:srgbClr val="434343"/>
              </a:solidFill>
              <a:highlight>
                <a:schemeClr val="lt1"/>
              </a:highlight>
              <a:latin typeface="Arial"/>
              <a:ea typeface="Arial"/>
              <a:cs typeface="Arial"/>
              <a:sym typeface="Arial"/>
            </a:endParaRPr>
          </a:p>
          <a:p>
            <a:pPr marL="457200" lvl="0" indent="-304800" algn="l" rtl="0">
              <a:lnSpc>
                <a:spcPct val="115000"/>
              </a:lnSpc>
              <a:spcBef>
                <a:spcPts val="0"/>
              </a:spcBef>
              <a:spcAft>
                <a:spcPts val="0"/>
              </a:spcAft>
              <a:buClr>
                <a:srgbClr val="434343"/>
              </a:buClr>
              <a:buSzPts val="1200"/>
              <a:buFont typeface="Arial"/>
              <a:buChar char="●"/>
            </a:pPr>
            <a:r>
              <a:rPr lang="en" sz="1200">
                <a:solidFill>
                  <a:srgbClr val="434343"/>
                </a:solidFill>
                <a:highlight>
                  <a:schemeClr val="lt1"/>
                </a:highlight>
                <a:latin typeface="Arial"/>
                <a:ea typeface="Arial"/>
                <a:cs typeface="Arial"/>
                <a:sym typeface="Arial"/>
              </a:rPr>
              <a:t>END Block (optional):</a:t>
            </a:r>
            <a:endParaRPr sz="1200">
              <a:solidFill>
                <a:srgbClr val="434343"/>
              </a:solidFill>
              <a:highlight>
                <a:schemeClr val="lt1"/>
              </a:highlight>
              <a:latin typeface="Arial"/>
              <a:ea typeface="Arial"/>
              <a:cs typeface="Arial"/>
              <a:sym typeface="Arial"/>
            </a:endParaRPr>
          </a:p>
          <a:p>
            <a:pPr marL="914400" lvl="1" indent="-304800" algn="l" rtl="0">
              <a:lnSpc>
                <a:spcPct val="115000"/>
              </a:lnSpc>
              <a:spcBef>
                <a:spcPts val="0"/>
              </a:spcBef>
              <a:spcAft>
                <a:spcPts val="0"/>
              </a:spcAft>
              <a:buClr>
                <a:srgbClr val="434343"/>
              </a:buClr>
              <a:buSzPts val="1200"/>
              <a:buFont typeface="Roboto"/>
              <a:buChar char="○"/>
            </a:pPr>
            <a:r>
              <a:rPr lang="en" sz="1200">
                <a:solidFill>
                  <a:srgbClr val="434343"/>
                </a:solidFill>
                <a:highlight>
                  <a:schemeClr val="lt1"/>
                </a:highlight>
                <a:latin typeface="Arial"/>
                <a:ea typeface="Arial"/>
                <a:cs typeface="Arial"/>
                <a:sym typeface="Arial"/>
              </a:rPr>
              <a:t>The END block executes </a:t>
            </a:r>
            <a:r>
              <a:rPr lang="en" sz="1200" b="1">
                <a:solidFill>
                  <a:srgbClr val="434343"/>
                </a:solidFill>
                <a:highlight>
                  <a:schemeClr val="lt1"/>
                </a:highlight>
                <a:latin typeface="Arial"/>
                <a:ea typeface="Arial"/>
                <a:cs typeface="Arial"/>
                <a:sym typeface="Arial"/>
              </a:rPr>
              <a:t>once</a:t>
            </a:r>
            <a:r>
              <a:rPr lang="en" sz="1200">
                <a:solidFill>
                  <a:srgbClr val="434343"/>
                </a:solidFill>
                <a:highlight>
                  <a:schemeClr val="lt1"/>
                </a:highlight>
                <a:latin typeface="Arial"/>
                <a:ea typeface="Arial"/>
                <a:cs typeface="Arial"/>
                <a:sym typeface="Arial"/>
              </a:rPr>
              <a:t> after processing all input lines.</a:t>
            </a:r>
            <a:endParaRPr sz="1200">
              <a:solidFill>
                <a:srgbClr val="434343"/>
              </a:solidFill>
              <a:highlight>
                <a:schemeClr val="lt1"/>
              </a:highlight>
              <a:latin typeface="Arial"/>
              <a:ea typeface="Arial"/>
              <a:cs typeface="Arial"/>
              <a:sym typeface="Arial"/>
            </a:endParaRPr>
          </a:p>
          <a:p>
            <a:pPr marL="914400" lvl="1" indent="-304800" algn="l" rtl="0">
              <a:lnSpc>
                <a:spcPct val="115000"/>
              </a:lnSpc>
              <a:spcBef>
                <a:spcPts val="0"/>
              </a:spcBef>
              <a:spcAft>
                <a:spcPts val="0"/>
              </a:spcAft>
              <a:buClr>
                <a:srgbClr val="434343"/>
              </a:buClr>
              <a:buSzPts val="1200"/>
              <a:buFont typeface="Arial"/>
              <a:buChar char="○"/>
            </a:pPr>
            <a:r>
              <a:rPr lang="en" sz="1200">
                <a:solidFill>
                  <a:srgbClr val="434343"/>
                </a:solidFill>
                <a:highlight>
                  <a:schemeClr val="lt1"/>
                </a:highlight>
                <a:latin typeface="Arial"/>
                <a:ea typeface="Arial"/>
                <a:cs typeface="Arial"/>
                <a:sym typeface="Arial"/>
              </a:rPr>
              <a:t>It’s useful for </a:t>
            </a:r>
            <a:r>
              <a:rPr lang="en" sz="1200" b="1">
                <a:solidFill>
                  <a:srgbClr val="434343"/>
                </a:solidFill>
                <a:highlight>
                  <a:schemeClr val="lt1"/>
                </a:highlight>
                <a:latin typeface="Arial"/>
                <a:ea typeface="Arial"/>
                <a:cs typeface="Arial"/>
                <a:sym typeface="Arial"/>
              </a:rPr>
              <a:t>final calculations</a:t>
            </a:r>
            <a:r>
              <a:rPr lang="en" sz="1200">
                <a:solidFill>
                  <a:srgbClr val="434343"/>
                </a:solidFill>
                <a:highlight>
                  <a:schemeClr val="lt1"/>
                </a:highlight>
                <a:latin typeface="Arial"/>
                <a:ea typeface="Arial"/>
                <a:cs typeface="Arial"/>
                <a:sym typeface="Arial"/>
              </a:rPr>
              <a:t>, summaries, or </a:t>
            </a:r>
            <a:r>
              <a:rPr lang="en" sz="1200" b="1">
                <a:solidFill>
                  <a:srgbClr val="434343"/>
                </a:solidFill>
                <a:highlight>
                  <a:schemeClr val="lt1"/>
                </a:highlight>
                <a:latin typeface="Arial"/>
                <a:ea typeface="Arial"/>
                <a:cs typeface="Arial"/>
                <a:sym typeface="Arial"/>
              </a:rPr>
              <a:t>printing closing messages</a:t>
            </a:r>
            <a:r>
              <a:rPr lang="en" sz="1200">
                <a:solidFill>
                  <a:srgbClr val="434343"/>
                </a:solidFill>
                <a:highlight>
                  <a:schemeClr val="lt1"/>
                </a:highlight>
                <a:latin typeface="Arial"/>
                <a:ea typeface="Arial"/>
                <a:cs typeface="Arial"/>
                <a:sym typeface="Arial"/>
              </a:rPr>
              <a:t>.</a:t>
            </a:r>
            <a:endParaRPr sz="1200">
              <a:solidFill>
                <a:srgbClr val="434343"/>
              </a:solidFill>
              <a:highlight>
                <a:schemeClr val="lt1"/>
              </a:highlight>
              <a:latin typeface="Arial"/>
              <a:ea typeface="Arial"/>
              <a:cs typeface="Arial"/>
              <a:sym typeface="Arial"/>
            </a:endParaRPr>
          </a:p>
          <a:p>
            <a:pPr marL="914400" lvl="1" indent="-304800" algn="l" rtl="0">
              <a:lnSpc>
                <a:spcPct val="115000"/>
              </a:lnSpc>
              <a:spcBef>
                <a:spcPts val="0"/>
              </a:spcBef>
              <a:spcAft>
                <a:spcPts val="0"/>
              </a:spcAft>
              <a:buClr>
                <a:srgbClr val="434343"/>
              </a:buClr>
              <a:buSzPts val="1200"/>
              <a:buFont typeface="Arial"/>
              <a:buChar char="○"/>
            </a:pPr>
            <a:r>
              <a:rPr lang="en" sz="1200">
                <a:solidFill>
                  <a:srgbClr val="434343"/>
                </a:solidFill>
                <a:highlight>
                  <a:schemeClr val="lt1"/>
                </a:highlight>
                <a:latin typeface="Arial"/>
                <a:ea typeface="Arial"/>
                <a:cs typeface="Arial"/>
                <a:sym typeface="Arial"/>
              </a:rPr>
              <a:t>For example, to print a footer indicating the end of data:</a:t>
            </a:r>
            <a:endParaRPr sz="1200">
              <a:solidFill>
                <a:srgbClr val="434343"/>
              </a:solidFill>
              <a:highlight>
                <a:schemeClr val="lt1"/>
              </a:highlight>
              <a:latin typeface="Arial"/>
              <a:ea typeface="Arial"/>
              <a:cs typeface="Arial"/>
              <a:sym typeface="Arial"/>
            </a:endParaRPr>
          </a:p>
          <a:p>
            <a:pPr marL="1371600" lvl="2" indent="-304800" algn="l" rtl="0">
              <a:lnSpc>
                <a:spcPct val="115000"/>
              </a:lnSpc>
              <a:spcBef>
                <a:spcPts val="0"/>
              </a:spcBef>
              <a:spcAft>
                <a:spcPts val="0"/>
              </a:spcAft>
              <a:buClr>
                <a:srgbClr val="434343"/>
              </a:buClr>
              <a:buSzPts val="1200"/>
              <a:buFont typeface="Arial"/>
              <a:buChar char="■"/>
            </a:pPr>
            <a:r>
              <a:rPr lang="en" sz="1300">
                <a:solidFill>
                  <a:srgbClr val="244E3B"/>
                </a:solidFill>
                <a:highlight>
                  <a:srgbClr val="F2FCF8"/>
                </a:highlight>
                <a:latin typeface="Courier New"/>
                <a:ea typeface="Courier New"/>
                <a:cs typeface="Courier New"/>
                <a:sym typeface="Courier New"/>
              </a:rPr>
              <a:t>awk ‘END{ print “==The End==” }’</a:t>
            </a:r>
            <a:endParaRPr sz="1200">
              <a:solidFill>
                <a:srgbClr val="434343"/>
              </a:solidFill>
              <a:highlight>
                <a:schemeClr val="lt1"/>
              </a:highlight>
              <a:latin typeface="Arial"/>
              <a:ea typeface="Arial"/>
              <a:cs typeface="Arial"/>
              <a:sym typeface="Arial"/>
            </a:endParaRPr>
          </a:p>
        </p:txBody>
      </p:sp>
      <p:pic>
        <p:nvPicPr>
          <p:cNvPr id="178" name="Google Shape;178;g2c5cfa2f9a7_0_0"/>
          <p:cNvPicPr preferRelativeResize="0"/>
          <p:nvPr/>
        </p:nvPicPr>
        <p:blipFill rotWithShape="1">
          <a:blip r:embed="rId3">
            <a:alphaModFix/>
          </a:blip>
          <a:srcRect/>
          <a:stretch/>
        </p:blipFill>
        <p:spPr>
          <a:xfrm>
            <a:off x="6919075" y="2119025"/>
            <a:ext cx="1737549" cy="1339575"/>
          </a:xfrm>
          <a:prstGeom prst="rect">
            <a:avLst/>
          </a:prstGeom>
          <a:noFill/>
          <a:ln>
            <a:noFill/>
          </a:ln>
        </p:spPr>
      </p:pic>
      <p:pic>
        <p:nvPicPr>
          <p:cNvPr id="179" name="Google Shape;179;g2c5cfa2f9a7_0_0"/>
          <p:cNvPicPr preferRelativeResize="0"/>
          <p:nvPr/>
        </p:nvPicPr>
        <p:blipFill rotWithShape="1">
          <a:blip r:embed="rId4">
            <a:alphaModFix/>
          </a:blip>
          <a:srcRect/>
          <a:stretch/>
        </p:blipFill>
        <p:spPr>
          <a:xfrm>
            <a:off x="6534150" y="3580725"/>
            <a:ext cx="2545674" cy="12851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g2c5cfa2f9a7_0_24"/>
          <p:cNvSpPr txBox="1">
            <a:spLocks noGrp="1"/>
          </p:cNvSpPr>
          <p:nvPr>
            <p:ph type="title"/>
          </p:nvPr>
        </p:nvSpPr>
        <p:spPr>
          <a:xfrm>
            <a:off x="727650" y="543325"/>
            <a:ext cx="7688700" cy="535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600"/>
              <a:buNone/>
            </a:pPr>
            <a:r>
              <a:rPr lang="en" sz="2700"/>
              <a:t>Printing in Awk</a:t>
            </a:r>
            <a:endParaRPr sz="2700"/>
          </a:p>
        </p:txBody>
      </p:sp>
      <p:sp>
        <p:nvSpPr>
          <p:cNvPr id="185" name="Google Shape;185;g2c5cfa2f9a7_0_24"/>
          <p:cNvSpPr txBox="1">
            <a:spLocks noGrp="1"/>
          </p:cNvSpPr>
          <p:nvPr>
            <p:ph type="body" idx="1"/>
          </p:nvPr>
        </p:nvSpPr>
        <p:spPr>
          <a:xfrm>
            <a:off x="259725" y="1316925"/>
            <a:ext cx="5179800" cy="4031100"/>
          </a:xfrm>
          <a:prstGeom prst="rect">
            <a:avLst/>
          </a:prstGeom>
          <a:noFill/>
          <a:ln>
            <a:noFill/>
          </a:ln>
        </p:spPr>
        <p:txBody>
          <a:bodyPr spcFirstLastPara="1" wrap="square" lIns="91425" tIns="91425" rIns="91425" bIns="91425" anchor="t" anchorCtr="0">
            <a:normAutofit lnSpcReduction="20000"/>
          </a:bodyPr>
          <a:lstStyle/>
          <a:p>
            <a:pPr marL="457200" lvl="0" indent="-304800" algn="l" rtl="0">
              <a:lnSpc>
                <a:spcPct val="115000"/>
              </a:lnSpc>
              <a:spcBef>
                <a:spcPts val="1500"/>
              </a:spcBef>
              <a:spcAft>
                <a:spcPts val="0"/>
              </a:spcAft>
              <a:buClr>
                <a:srgbClr val="434343"/>
              </a:buClr>
              <a:buSzPts val="1200"/>
              <a:buFont typeface="Roboto"/>
              <a:buChar char="●"/>
            </a:pPr>
            <a:r>
              <a:rPr lang="en" sz="1200">
                <a:solidFill>
                  <a:srgbClr val="434343"/>
                </a:solidFill>
                <a:highlight>
                  <a:schemeClr val="lt1"/>
                </a:highlight>
                <a:latin typeface="Arial"/>
                <a:ea typeface="Arial"/>
                <a:cs typeface="Arial"/>
                <a:sym typeface="Arial"/>
              </a:rPr>
              <a:t>There are two functions to print output in an Awk script:- 1) print, 2) printf</a:t>
            </a:r>
            <a:endParaRPr sz="1200">
              <a:solidFill>
                <a:srgbClr val="434343"/>
              </a:solidFill>
              <a:highlight>
                <a:schemeClr val="lt1"/>
              </a:highlight>
              <a:latin typeface="Arial"/>
              <a:ea typeface="Arial"/>
              <a:cs typeface="Arial"/>
              <a:sym typeface="Arial"/>
            </a:endParaRPr>
          </a:p>
          <a:p>
            <a:pPr marL="457200" lvl="0" indent="-304800" algn="l" rtl="0">
              <a:lnSpc>
                <a:spcPct val="115000"/>
              </a:lnSpc>
              <a:spcBef>
                <a:spcPts val="0"/>
              </a:spcBef>
              <a:spcAft>
                <a:spcPts val="0"/>
              </a:spcAft>
              <a:buClr>
                <a:srgbClr val="434343"/>
              </a:buClr>
              <a:buSzPts val="1200"/>
              <a:buFont typeface="Arial"/>
              <a:buAutoNum type="arabicParenR"/>
            </a:pPr>
            <a:r>
              <a:rPr lang="en" sz="1200" b="1">
                <a:solidFill>
                  <a:srgbClr val="434343"/>
                </a:solidFill>
                <a:highlight>
                  <a:schemeClr val="lt1"/>
                </a:highlight>
                <a:latin typeface="Arial"/>
                <a:ea typeface="Arial"/>
                <a:cs typeface="Arial"/>
                <a:sym typeface="Arial"/>
              </a:rPr>
              <a:t>print</a:t>
            </a:r>
            <a:r>
              <a:rPr lang="en" sz="1200">
                <a:solidFill>
                  <a:srgbClr val="434343"/>
                </a:solidFill>
                <a:highlight>
                  <a:schemeClr val="lt1"/>
                </a:highlight>
                <a:latin typeface="Arial"/>
                <a:ea typeface="Arial"/>
                <a:cs typeface="Arial"/>
                <a:sym typeface="Arial"/>
              </a:rPr>
              <a:t>:-</a:t>
            </a:r>
            <a:endParaRPr sz="1200">
              <a:solidFill>
                <a:srgbClr val="434343"/>
              </a:solidFill>
              <a:highlight>
                <a:schemeClr val="lt1"/>
              </a:highlight>
              <a:latin typeface="Arial"/>
              <a:ea typeface="Arial"/>
              <a:cs typeface="Arial"/>
              <a:sym typeface="Arial"/>
            </a:endParaRPr>
          </a:p>
          <a:p>
            <a:pPr marL="914400" lvl="1" indent="-304800" algn="l" rtl="0">
              <a:lnSpc>
                <a:spcPct val="115000"/>
              </a:lnSpc>
              <a:spcBef>
                <a:spcPts val="0"/>
              </a:spcBef>
              <a:spcAft>
                <a:spcPts val="0"/>
              </a:spcAft>
              <a:buClr>
                <a:srgbClr val="434343"/>
              </a:buClr>
              <a:buSzPts val="1200"/>
              <a:buFont typeface="Arial"/>
              <a:buAutoNum type="alphaLcParenR"/>
            </a:pPr>
            <a:r>
              <a:rPr lang="en" sz="1200">
                <a:solidFill>
                  <a:srgbClr val="434343"/>
                </a:solidFill>
                <a:highlight>
                  <a:schemeClr val="lt1"/>
                </a:highlight>
                <a:latin typeface="Arial"/>
                <a:ea typeface="Arial"/>
                <a:cs typeface="Arial"/>
                <a:sym typeface="Arial"/>
              </a:rPr>
              <a:t>Outputs data (pretty much like Python’s print), with an additional newline character at the end by default.</a:t>
            </a:r>
            <a:endParaRPr sz="1200">
              <a:solidFill>
                <a:srgbClr val="434343"/>
              </a:solidFill>
              <a:highlight>
                <a:schemeClr val="lt1"/>
              </a:highlight>
              <a:latin typeface="Arial"/>
              <a:ea typeface="Arial"/>
              <a:cs typeface="Arial"/>
              <a:sym typeface="Arial"/>
            </a:endParaRPr>
          </a:p>
          <a:p>
            <a:pPr marL="914400" lvl="1" indent="-304800" algn="l" rtl="0">
              <a:lnSpc>
                <a:spcPct val="115000"/>
              </a:lnSpc>
              <a:spcBef>
                <a:spcPts val="0"/>
              </a:spcBef>
              <a:spcAft>
                <a:spcPts val="0"/>
              </a:spcAft>
              <a:buClr>
                <a:srgbClr val="434343"/>
              </a:buClr>
              <a:buSzPts val="1200"/>
              <a:buFont typeface="Arial"/>
              <a:buAutoNum type="alphaLcParenR"/>
            </a:pPr>
            <a:r>
              <a:rPr lang="en" sz="1200">
                <a:solidFill>
                  <a:srgbClr val="434343"/>
                </a:solidFill>
                <a:highlight>
                  <a:schemeClr val="lt1"/>
                </a:highlight>
                <a:latin typeface="Arial"/>
                <a:ea typeface="Arial"/>
                <a:cs typeface="Arial"/>
                <a:sym typeface="Arial"/>
              </a:rPr>
              <a:t>Syntax: </a:t>
            </a:r>
            <a:r>
              <a:rPr lang="en" sz="1300">
                <a:solidFill>
                  <a:srgbClr val="244E3B"/>
                </a:solidFill>
                <a:highlight>
                  <a:srgbClr val="F2FCF8"/>
                </a:highlight>
                <a:latin typeface="Courier New"/>
                <a:ea typeface="Courier New"/>
                <a:cs typeface="Courier New"/>
                <a:sym typeface="Courier New"/>
              </a:rPr>
              <a:t>print item1, item2, ...</a:t>
            </a:r>
            <a:r>
              <a:rPr lang="en" sz="1200">
                <a:solidFill>
                  <a:srgbClr val="434343"/>
                </a:solidFill>
                <a:highlight>
                  <a:schemeClr val="lt1"/>
                </a:highlight>
                <a:latin typeface="Arial"/>
                <a:ea typeface="Arial"/>
                <a:cs typeface="Arial"/>
                <a:sym typeface="Arial"/>
              </a:rPr>
              <a:t> (See no braces used unlike Python)</a:t>
            </a:r>
            <a:endParaRPr sz="1300">
              <a:solidFill>
                <a:srgbClr val="434343"/>
              </a:solidFill>
              <a:highlight>
                <a:schemeClr val="lt1"/>
              </a:highlight>
              <a:latin typeface="Arial"/>
              <a:ea typeface="Arial"/>
              <a:cs typeface="Arial"/>
              <a:sym typeface="Arial"/>
            </a:endParaRPr>
          </a:p>
          <a:p>
            <a:pPr marL="914400" lvl="1" indent="-304800" algn="l" rtl="0">
              <a:lnSpc>
                <a:spcPct val="115000"/>
              </a:lnSpc>
              <a:spcBef>
                <a:spcPts val="0"/>
              </a:spcBef>
              <a:spcAft>
                <a:spcPts val="0"/>
              </a:spcAft>
              <a:buClr>
                <a:srgbClr val="434343"/>
              </a:buClr>
              <a:buSzPts val="1200"/>
              <a:buFont typeface="Arial"/>
              <a:buAutoNum type="alphaLcParenR"/>
            </a:pPr>
            <a:r>
              <a:rPr lang="en" sz="1200">
                <a:solidFill>
                  <a:srgbClr val="434343"/>
                </a:solidFill>
                <a:highlight>
                  <a:schemeClr val="lt1"/>
                </a:highlight>
                <a:latin typeface="Arial"/>
                <a:ea typeface="Arial"/>
                <a:cs typeface="Arial"/>
                <a:sym typeface="Arial"/>
              </a:rPr>
              <a:t>Example: </a:t>
            </a:r>
            <a:r>
              <a:rPr lang="en" sz="1300">
                <a:solidFill>
                  <a:srgbClr val="244E3B"/>
                </a:solidFill>
                <a:highlight>
                  <a:srgbClr val="F2FCF8"/>
                </a:highlight>
                <a:latin typeface="Courier New"/>
                <a:ea typeface="Courier New"/>
                <a:cs typeface="Courier New"/>
                <a:sym typeface="Courier New"/>
              </a:rPr>
              <a:t>{ print $1, $3 }</a:t>
            </a:r>
            <a:endParaRPr sz="1300">
              <a:solidFill>
                <a:srgbClr val="244E3B"/>
              </a:solidFill>
              <a:highlight>
                <a:srgbClr val="F2FCF8"/>
              </a:highlight>
              <a:latin typeface="Courier New"/>
              <a:ea typeface="Courier New"/>
              <a:cs typeface="Courier New"/>
              <a:sym typeface="Courier New"/>
            </a:endParaRPr>
          </a:p>
          <a:p>
            <a:pPr marL="914400" lvl="1" indent="-304800" algn="l" rtl="0">
              <a:lnSpc>
                <a:spcPct val="115000"/>
              </a:lnSpc>
              <a:spcBef>
                <a:spcPts val="0"/>
              </a:spcBef>
              <a:spcAft>
                <a:spcPts val="0"/>
              </a:spcAft>
              <a:buClr>
                <a:srgbClr val="434343"/>
              </a:buClr>
              <a:buSzPts val="1200"/>
              <a:buFont typeface="Arial"/>
              <a:buAutoNum type="alphaLcParenR"/>
            </a:pPr>
            <a:r>
              <a:rPr lang="en" sz="1200">
                <a:solidFill>
                  <a:srgbClr val="434343"/>
                </a:solidFill>
                <a:highlight>
                  <a:schemeClr val="lt1"/>
                </a:highlight>
                <a:latin typeface="Arial"/>
                <a:ea typeface="Arial"/>
                <a:cs typeface="Arial"/>
                <a:sym typeface="Arial"/>
              </a:rPr>
              <a:t>Like in Python print is of form “print( …, sep=‘ ’, end=‘\n’)”, for print in Awk, </a:t>
            </a:r>
            <a:r>
              <a:rPr lang="en" sz="1200" b="1">
                <a:solidFill>
                  <a:srgbClr val="434343"/>
                </a:solidFill>
                <a:highlight>
                  <a:schemeClr val="lt1"/>
                </a:highlight>
                <a:latin typeface="Arial"/>
                <a:ea typeface="Arial"/>
                <a:cs typeface="Arial"/>
                <a:sym typeface="Arial"/>
              </a:rPr>
              <a:t>OFS serves as the “sep” attribute</a:t>
            </a:r>
            <a:r>
              <a:rPr lang="en" sz="1200">
                <a:solidFill>
                  <a:srgbClr val="434343"/>
                </a:solidFill>
                <a:highlight>
                  <a:schemeClr val="lt1"/>
                </a:highlight>
                <a:latin typeface="Arial"/>
                <a:ea typeface="Arial"/>
                <a:cs typeface="Arial"/>
                <a:sym typeface="Arial"/>
              </a:rPr>
              <a:t> and </a:t>
            </a:r>
            <a:r>
              <a:rPr lang="en" sz="1200" b="1">
                <a:solidFill>
                  <a:srgbClr val="434343"/>
                </a:solidFill>
                <a:highlight>
                  <a:schemeClr val="lt1"/>
                </a:highlight>
                <a:latin typeface="Arial"/>
                <a:ea typeface="Arial"/>
                <a:cs typeface="Arial"/>
                <a:sym typeface="Arial"/>
              </a:rPr>
              <a:t>ORS as the “end” attribute</a:t>
            </a:r>
            <a:r>
              <a:rPr lang="en" sz="1200">
                <a:solidFill>
                  <a:srgbClr val="434343"/>
                </a:solidFill>
                <a:highlight>
                  <a:schemeClr val="lt1"/>
                </a:highlight>
                <a:latin typeface="Arial"/>
                <a:ea typeface="Arial"/>
                <a:cs typeface="Arial"/>
                <a:sym typeface="Arial"/>
              </a:rPr>
              <a:t>.</a:t>
            </a:r>
            <a:endParaRPr sz="1200">
              <a:solidFill>
                <a:srgbClr val="434343"/>
              </a:solidFill>
              <a:highlight>
                <a:schemeClr val="lt1"/>
              </a:highlight>
              <a:latin typeface="Arial"/>
              <a:ea typeface="Arial"/>
              <a:cs typeface="Arial"/>
              <a:sym typeface="Arial"/>
            </a:endParaRPr>
          </a:p>
          <a:p>
            <a:pPr marL="457200" lvl="0" indent="-304800" algn="l" rtl="0">
              <a:lnSpc>
                <a:spcPct val="115000"/>
              </a:lnSpc>
              <a:spcBef>
                <a:spcPts val="0"/>
              </a:spcBef>
              <a:spcAft>
                <a:spcPts val="0"/>
              </a:spcAft>
              <a:buClr>
                <a:srgbClr val="434343"/>
              </a:buClr>
              <a:buSzPts val="1200"/>
              <a:buFont typeface="Arial"/>
              <a:buAutoNum type="arabicParenR"/>
            </a:pPr>
            <a:r>
              <a:rPr lang="en" sz="1200" b="1">
                <a:solidFill>
                  <a:srgbClr val="434343"/>
                </a:solidFill>
                <a:highlight>
                  <a:schemeClr val="lt1"/>
                </a:highlight>
                <a:latin typeface="Arial"/>
                <a:ea typeface="Arial"/>
                <a:cs typeface="Arial"/>
                <a:sym typeface="Arial"/>
              </a:rPr>
              <a:t>printf</a:t>
            </a:r>
            <a:r>
              <a:rPr lang="en" sz="1200">
                <a:solidFill>
                  <a:srgbClr val="434343"/>
                </a:solidFill>
                <a:highlight>
                  <a:schemeClr val="lt1"/>
                </a:highlight>
                <a:latin typeface="Arial"/>
                <a:ea typeface="Arial"/>
                <a:cs typeface="Arial"/>
                <a:sym typeface="Arial"/>
              </a:rPr>
              <a:t>:-</a:t>
            </a:r>
            <a:endParaRPr sz="1200">
              <a:solidFill>
                <a:srgbClr val="434343"/>
              </a:solidFill>
              <a:highlight>
                <a:schemeClr val="lt1"/>
              </a:highlight>
              <a:latin typeface="Arial"/>
              <a:ea typeface="Arial"/>
              <a:cs typeface="Arial"/>
              <a:sym typeface="Arial"/>
            </a:endParaRPr>
          </a:p>
          <a:p>
            <a:pPr marL="914400" lvl="1" indent="-304800" algn="l" rtl="0">
              <a:lnSpc>
                <a:spcPct val="115000"/>
              </a:lnSpc>
              <a:spcBef>
                <a:spcPts val="0"/>
              </a:spcBef>
              <a:spcAft>
                <a:spcPts val="0"/>
              </a:spcAft>
              <a:buClr>
                <a:srgbClr val="434343"/>
              </a:buClr>
              <a:buSzPts val="1200"/>
              <a:buFont typeface="Arial"/>
              <a:buAutoNum type="alphaLcParenR"/>
            </a:pPr>
            <a:r>
              <a:rPr lang="en" sz="1200">
                <a:solidFill>
                  <a:srgbClr val="434343"/>
                </a:solidFill>
                <a:highlight>
                  <a:schemeClr val="lt1"/>
                </a:highlight>
                <a:latin typeface="Arial"/>
                <a:ea typeface="Arial"/>
                <a:cs typeface="Arial"/>
                <a:sym typeface="Arial"/>
              </a:rPr>
              <a:t>Pretty much like C’s printf, no newline character appended in the end.</a:t>
            </a:r>
            <a:endParaRPr sz="1200">
              <a:solidFill>
                <a:srgbClr val="434343"/>
              </a:solidFill>
              <a:highlight>
                <a:schemeClr val="lt1"/>
              </a:highlight>
              <a:latin typeface="Arial"/>
              <a:ea typeface="Arial"/>
              <a:cs typeface="Arial"/>
              <a:sym typeface="Arial"/>
            </a:endParaRPr>
          </a:p>
          <a:p>
            <a:pPr marL="914400" lvl="1" indent="-304800" algn="l" rtl="0">
              <a:lnSpc>
                <a:spcPct val="115000"/>
              </a:lnSpc>
              <a:spcBef>
                <a:spcPts val="0"/>
              </a:spcBef>
              <a:spcAft>
                <a:spcPts val="0"/>
              </a:spcAft>
              <a:buClr>
                <a:srgbClr val="434343"/>
              </a:buClr>
              <a:buSzPts val="1200"/>
              <a:buFont typeface="Arial"/>
              <a:buAutoNum type="alphaLcParenR"/>
            </a:pPr>
            <a:r>
              <a:rPr lang="en" sz="1200">
                <a:solidFill>
                  <a:srgbClr val="434343"/>
                </a:solidFill>
                <a:highlight>
                  <a:schemeClr val="lt1"/>
                </a:highlight>
                <a:latin typeface="Arial"/>
                <a:ea typeface="Arial"/>
                <a:cs typeface="Arial"/>
                <a:sym typeface="Arial"/>
              </a:rPr>
              <a:t>It </a:t>
            </a:r>
            <a:r>
              <a:rPr lang="en" sz="1200">
                <a:solidFill>
                  <a:srgbClr val="434343"/>
                </a:solidFill>
                <a:highlight>
                  <a:schemeClr val="lt1"/>
                </a:highlight>
                <a:latin typeface="Roboto"/>
                <a:ea typeface="Roboto"/>
                <a:cs typeface="Roboto"/>
                <a:sym typeface="Roboto"/>
              </a:rPr>
              <a:t>is used for formatted printing, allowing you to specify formatting options such as width, precision, and alignment.</a:t>
            </a:r>
            <a:endParaRPr sz="1200">
              <a:solidFill>
                <a:srgbClr val="434343"/>
              </a:solidFill>
              <a:highlight>
                <a:schemeClr val="lt1"/>
              </a:highlight>
              <a:latin typeface="Roboto"/>
              <a:ea typeface="Roboto"/>
              <a:cs typeface="Roboto"/>
              <a:sym typeface="Roboto"/>
            </a:endParaRPr>
          </a:p>
          <a:p>
            <a:pPr marL="914400" lvl="1" indent="-304800" algn="l" rtl="0">
              <a:lnSpc>
                <a:spcPct val="115000"/>
              </a:lnSpc>
              <a:spcBef>
                <a:spcPts val="0"/>
              </a:spcBef>
              <a:spcAft>
                <a:spcPts val="0"/>
              </a:spcAft>
              <a:buClr>
                <a:srgbClr val="434343"/>
              </a:buClr>
              <a:buSzPts val="1200"/>
              <a:buFont typeface="Roboto"/>
              <a:buAutoNum type="alphaLcParenR"/>
            </a:pPr>
            <a:r>
              <a:rPr lang="en" sz="1200">
                <a:solidFill>
                  <a:srgbClr val="434343"/>
                </a:solidFill>
                <a:highlight>
                  <a:schemeClr val="lt1"/>
                </a:highlight>
                <a:latin typeface="Roboto"/>
                <a:ea typeface="Roboto"/>
                <a:cs typeface="Roboto"/>
                <a:sym typeface="Roboto"/>
              </a:rPr>
              <a:t>Syntax: </a:t>
            </a:r>
            <a:r>
              <a:rPr lang="en" sz="1300">
                <a:solidFill>
                  <a:srgbClr val="244E3B"/>
                </a:solidFill>
                <a:highlight>
                  <a:srgbClr val="F2FCF8"/>
                </a:highlight>
                <a:latin typeface="Courier New"/>
                <a:ea typeface="Courier New"/>
                <a:cs typeface="Courier New"/>
                <a:sym typeface="Courier New"/>
              </a:rPr>
              <a:t>printf format, item1, item2, ...</a:t>
            </a:r>
            <a:r>
              <a:rPr lang="en" sz="1200">
                <a:solidFill>
                  <a:srgbClr val="434343"/>
                </a:solidFill>
                <a:highlight>
                  <a:schemeClr val="lt1"/>
                </a:highlight>
                <a:latin typeface="Arial"/>
                <a:ea typeface="Arial"/>
                <a:cs typeface="Arial"/>
                <a:sym typeface="Arial"/>
              </a:rPr>
              <a:t> (See no braces used unlike C)</a:t>
            </a:r>
            <a:endParaRPr sz="1300">
              <a:solidFill>
                <a:srgbClr val="434343"/>
              </a:solidFill>
              <a:highlight>
                <a:schemeClr val="lt1"/>
              </a:highlight>
              <a:latin typeface="Arial"/>
              <a:ea typeface="Arial"/>
              <a:cs typeface="Arial"/>
              <a:sym typeface="Arial"/>
            </a:endParaRPr>
          </a:p>
          <a:p>
            <a:pPr marL="914400" lvl="1" indent="-304800" algn="l" rtl="0">
              <a:lnSpc>
                <a:spcPct val="115000"/>
              </a:lnSpc>
              <a:spcBef>
                <a:spcPts val="0"/>
              </a:spcBef>
              <a:spcAft>
                <a:spcPts val="0"/>
              </a:spcAft>
              <a:buClr>
                <a:srgbClr val="434343"/>
              </a:buClr>
              <a:buSzPts val="1200"/>
              <a:buFont typeface="Roboto"/>
              <a:buAutoNum type="alphaLcParenR"/>
            </a:pPr>
            <a:r>
              <a:rPr lang="en" sz="1200">
                <a:solidFill>
                  <a:srgbClr val="434343"/>
                </a:solidFill>
                <a:highlight>
                  <a:schemeClr val="lt1"/>
                </a:highlight>
                <a:latin typeface="Roboto"/>
                <a:ea typeface="Roboto"/>
                <a:cs typeface="Roboto"/>
                <a:sym typeface="Roboto"/>
              </a:rPr>
              <a:t>Example: </a:t>
            </a:r>
            <a:r>
              <a:rPr lang="en" sz="1300">
                <a:solidFill>
                  <a:srgbClr val="244E3B"/>
                </a:solidFill>
                <a:highlight>
                  <a:srgbClr val="F2FCF8"/>
                </a:highlight>
                <a:latin typeface="Courier New"/>
                <a:ea typeface="Courier New"/>
                <a:cs typeface="Courier New"/>
                <a:sym typeface="Courier New"/>
              </a:rPr>
              <a:t>{ printf “%s\t%s\n”, $1, $3 }</a:t>
            </a:r>
            <a:endParaRPr sz="1300">
              <a:solidFill>
                <a:srgbClr val="244E3B"/>
              </a:solidFill>
              <a:highlight>
                <a:srgbClr val="F2FCF8"/>
              </a:highlight>
              <a:latin typeface="Courier New"/>
              <a:ea typeface="Courier New"/>
              <a:cs typeface="Courier New"/>
              <a:sym typeface="Courier New"/>
            </a:endParaRPr>
          </a:p>
          <a:p>
            <a:pPr marL="914400" lvl="1" indent="-304800" algn="l" rtl="0">
              <a:lnSpc>
                <a:spcPct val="115000"/>
              </a:lnSpc>
              <a:spcBef>
                <a:spcPts val="0"/>
              </a:spcBef>
              <a:spcAft>
                <a:spcPts val="0"/>
              </a:spcAft>
              <a:buClr>
                <a:srgbClr val="434343"/>
              </a:buClr>
              <a:buSzPts val="1200"/>
              <a:buFont typeface="Roboto"/>
              <a:buAutoNum type="alphaLcParenR"/>
            </a:pPr>
            <a:r>
              <a:rPr lang="en" sz="1200">
                <a:solidFill>
                  <a:srgbClr val="434343"/>
                </a:solidFill>
                <a:highlight>
                  <a:schemeClr val="lt1"/>
                </a:highlight>
                <a:latin typeface="Roboto"/>
                <a:ea typeface="Roboto"/>
                <a:cs typeface="Roboto"/>
                <a:sym typeface="Roboto"/>
              </a:rPr>
              <a:t>OFS, ORS has nothing to do with it.</a:t>
            </a:r>
            <a:endParaRPr sz="1200">
              <a:solidFill>
                <a:srgbClr val="434343"/>
              </a:solidFill>
              <a:highlight>
                <a:schemeClr val="lt1"/>
              </a:highlight>
              <a:latin typeface="Roboto"/>
              <a:ea typeface="Roboto"/>
              <a:cs typeface="Roboto"/>
              <a:sym typeface="Roboto"/>
            </a:endParaRPr>
          </a:p>
        </p:txBody>
      </p:sp>
      <p:pic>
        <p:nvPicPr>
          <p:cNvPr id="186" name="Google Shape;186;g2c5cfa2f9a7_0_24"/>
          <p:cNvPicPr preferRelativeResize="0"/>
          <p:nvPr/>
        </p:nvPicPr>
        <p:blipFill rotWithShape="1">
          <a:blip r:embed="rId3">
            <a:alphaModFix/>
          </a:blip>
          <a:srcRect/>
          <a:stretch/>
        </p:blipFill>
        <p:spPr>
          <a:xfrm>
            <a:off x="5592000" y="2343548"/>
            <a:ext cx="3155899" cy="646475"/>
          </a:xfrm>
          <a:prstGeom prst="rect">
            <a:avLst/>
          </a:prstGeom>
          <a:noFill/>
          <a:ln>
            <a:noFill/>
          </a:ln>
        </p:spPr>
      </p:pic>
      <p:pic>
        <p:nvPicPr>
          <p:cNvPr id="187" name="Google Shape;187;g2c5cfa2f9a7_0_24"/>
          <p:cNvPicPr preferRelativeResize="0"/>
          <p:nvPr/>
        </p:nvPicPr>
        <p:blipFill rotWithShape="1">
          <a:blip r:embed="rId4">
            <a:alphaModFix/>
          </a:blip>
          <a:srcRect/>
          <a:stretch/>
        </p:blipFill>
        <p:spPr>
          <a:xfrm>
            <a:off x="5591998" y="4260926"/>
            <a:ext cx="3155901" cy="727763"/>
          </a:xfrm>
          <a:prstGeom prst="rect">
            <a:avLst/>
          </a:prstGeom>
          <a:noFill/>
          <a:ln>
            <a:noFill/>
          </a:ln>
        </p:spPr>
      </p:pic>
      <p:pic>
        <p:nvPicPr>
          <p:cNvPr id="188" name="Google Shape;188;g2c5cfa2f9a7_0_24"/>
          <p:cNvPicPr preferRelativeResize="0"/>
          <p:nvPr/>
        </p:nvPicPr>
        <p:blipFill rotWithShape="1">
          <a:blip r:embed="rId5">
            <a:alphaModFix/>
          </a:blip>
          <a:srcRect/>
          <a:stretch/>
        </p:blipFill>
        <p:spPr>
          <a:xfrm>
            <a:off x="6217973" y="3168125"/>
            <a:ext cx="1903950" cy="1043825"/>
          </a:xfrm>
          <a:prstGeom prst="rect">
            <a:avLst/>
          </a:prstGeom>
          <a:noFill/>
          <a:ln>
            <a:noFill/>
          </a:ln>
        </p:spPr>
      </p:pic>
      <p:pic>
        <p:nvPicPr>
          <p:cNvPr id="189" name="Google Shape;189;g2c5cfa2f9a7_0_24"/>
          <p:cNvPicPr preferRelativeResize="0"/>
          <p:nvPr/>
        </p:nvPicPr>
        <p:blipFill rotWithShape="1">
          <a:blip r:embed="rId6">
            <a:alphaModFix/>
          </a:blip>
          <a:srcRect/>
          <a:stretch/>
        </p:blipFill>
        <p:spPr>
          <a:xfrm>
            <a:off x="6385825" y="962425"/>
            <a:ext cx="1568250" cy="13314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g2b3c4fadc5d_3_1"/>
          <p:cNvSpPr txBox="1">
            <a:spLocks noGrp="1"/>
          </p:cNvSpPr>
          <p:nvPr>
            <p:ph type="title"/>
          </p:nvPr>
        </p:nvSpPr>
        <p:spPr>
          <a:xfrm>
            <a:off x="635800" y="549175"/>
            <a:ext cx="7688400" cy="535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990"/>
              <a:buNone/>
            </a:pPr>
            <a:r>
              <a:rPr lang="en" sz="3240"/>
              <a:t>Variables and Arithmetic in Awk</a:t>
            </a:r>
            <a:endParaRPr sz="3240"/>
          </a:p>
        </p:txBody>
      </p:sp>
      <p:sp>
        <p:nvSpPr>
          <p:cNvPr id="195" name="Google Shape;195;g2b3c4fadc5d_3_1"/>
          <p:cNvSpPr txBox="1">
            <a:spLocks noGrp="1"/>
          </p:cNvSpPr>
          <p:nvPr>
            <p:ph type="body" idx="2"/>
          </p:nvPr>
        </p:nvSpPr>
        <p:spPr>
          <a:xfrm>
            <a:off x="3770250" y="1352550"/>
            <a:ext cx="5355300" cy="3820800"/>
          </a:xfrm>
          <a:prstGeom prst="rect">
            <a:avLst/>
          </a:prstGeom>
          <a:noFill/>
          <a:ln>
            <a:noFill/>
          </a:ln>
        </p:spPr>
        <p:txBody>
          <a:bodyPr spcFirstLastPara="1" wrap="square" lIns="91425" tIns="91425" rIns="91425" bIns="91425" anchor="t" anchorCtr="0">
            <a:normAutofit/>
          </a:bodyPr>
          <a:lstStyle/>
          <a:p>
            <a:pPr marL="457200" lvl="0" indent="-304800" algn="l" rtl="0">
              <a:lnSpc>
                <a:spcPct val="137500"/>
              </a:lnSpc>
              <a:spcBef>
                <a:spcPts val="1500"/>
              </a:spcBef>
              <a:spcAft>
                <a:spcPts val="0"/>
              </a:spcAft>
              <a:buClr>
                <a:srgbClr val="434343"/>
              </a:buClr>
              <a:buSzPts val="1200"/>
              <a:buFont typeface="Arial"/>
              <a:buChar char="●"/>
            </a:pPr>
            <a:r>
              <a:rPr lang="en" sz="1200">
                <a:solidFill>
                  <a:srgbClr val="434343"/>
                </a:solidFill>
                <a:highlight>
                  <a:schemeClr val="lt1"/>
                </a:highlight>
                <a:latin typeface="Arial"/>
                <a:ea typeface="Arial"/>
                <a:cs typeface="Arial"/>
                <a:sym typeface="Arial"/>
              </a:rPr>
              <a:t>In AWK, a variable is a named storage location that can be used to store data.</a:t>
            </a:r>
            <a:endParaRPr sz="1200">
              <a:solidFill>
                <a:srgbClr val="434343"/>
              </a:solidFill>
              <a:highlight>
                <a:schemeClr val="lt1"/>
              </a:highlight>
              <a:latin typeface="Arial"/>
              <a:ea typeface="Arial"/>
              <a:cs typeface="Arial"/>
              <a:sym typeface="Arial"/>
            </a:endParaRPr>
          </a:p>
          <a:p>
            <a:pPr marL="457200" lvl="0" indent="-304800" algn="l" rtl="0">
              <a:lnSpc>
                <a:spcPct val="137500"/>
              </a:lnSpc>
              <a:spcBef>
                <a:spcPts val="0"/>
              </a:spcBef>
              <a:spcAft>
                <a:spcPts val="0"/>
              </a:spcAft>
              <a:buClr>
                <a:srgbClr val="434343"/>
              </a:buClr>
              <a:buSzPts val="1200"/>
              <a:buFont typeface="Arial"/>
              <a:buChar char="●"/>
            </a:pPr>
            <a:r>
              <a:rPr lang="en" sz="1200">
                <a:solidFill>
                  <a:srgbClr val="434343"/>
                </a:solidFill>
                <a:highlight>
                  <a:schemeClr val="lt1"/>
                </a:highlight>
                <a:latin typeface="Arial"/>
                <a:ea typeface="Arial"/>
                <a:cs typeface="Arial"/>
                <a:sym typeface="Arial"/>
              </a:rPr>
              <a:t>Variables can be used to store any type of data, including numbers, strings, and arrays.</a:t>
            </a:r>
            <a:endParaRPr sz="1200">
              <a:solidFill>
                <a:srgbClr val="434343"/>
              </a:solidFill>
              <a:highlight>
                <a:schemeClr val="lt1"/>
              </a:highlight>
              <a:latin typeface="Arial"/>
              <a:ea typeface="Arial"/>
              <a:cs typeface="Arial"/>
              <a:sym typeface="Arial"/>
            </a:endParaRPr>
          </a:p>
          <a:p>
            <a:pPr marL="457200" lvl="0" indent="-304800" algn="l" rtl="0">
              <a:lnSpc>
                <a:spcPct val="137500"/>
              </a:lnSpc>
              <a:spcBef>
                <a:spcPts val="0"/>
              </a:spcBef>
              <a:spcAft>
                <a:spcPts val="0"/>
              </a:spcAft>
              <a:buClr>
                <a:srgbClr val="434343"/>
              </a:buClr>
              <a:buSzPts val="1200"/>
              <a:buFont typeface="Arial"/>
              <a:buChar char="●"/>
            </a:pPr>
            <a:r>
              <a:rPr lang="en" sz="1200">
                <a:solidFill>
                  <a:srgbClr val="434343"/>
                </a:solidFill>
                <a:highlight>
                  <a:schemeClr val="lt1"/>
                </a:highlight>
                <a:latin typeface="Arial"/>
                <a:ea typeface="Arial"/>
                <a:cs typeface="Arial"/>
                <a:sym typeface="Arial"/>
              </a:rPr>
              <a:t>Variables are declared by assigning a value to them.</a:t>
            </a:r>
            <a:endParaRPr sz="1200">
              <a:solidFill>
                <a:srgbClr val="434343"/>
              </a:solidFill>
              <a:highlight>
                <a:schemeClr val="lt1"/>
              </a:highlight>
              <a:latin typeface="Arial"/>
              <a:ea typeface="Arial"/>
              <a:cs typeface="Arial"/>
              <a:sym typeface="Arial"/>
            </a:endParaRPr>
          </a:p>
          <a:p>
            <a:pPr marL="457200" lvl="0" indent="-304800" algn="l" rtl="0">
              <a:lnSpc>
                <a:spcPct val="137500"/>
              </a:lnSpc>
              <a:spcBef>
                <a:spcPts val="0"/>
              </a:spcBef>
              <a:spcAft>
                <a:spcPts val="0"/>
              </a:spcAft>
              <a:buClr>
                <a:srgbClr val="434343"/>
              </a:buClr>
              <a:buSzPts val="1200"/>
              <a:buFont typeface="Arial"/>
              <a:buChar char="●"/>
            </a:pPr>
            <a:r>
              <a:rPr lang="en" sz="1200">
                <a:solidFill>
                  <a:srgbClr val="434343"/>
                </a:solidFill>
                <a:highlight>
                  <a:schemeClr val="lt1"/>
                </a:highlight>
                <a:latin typeface="Arial"/>
                <a:ea typeface="Arial"/>
                <a:cs typeface="Arial"/>
                <a:sym typeface="Arial"/>
              </a:rPr>
              <a:t>Variables can be used in AWK expressions and statements.</a:t>
            </a:r>
            <a:endParaRPr sz="1200">
              <a:solidFill>
                <a:srgbClr val="434343"/>
              </a:solidFill>
              <a:highlight>
                <a:schemeClr val="lt1"/>
              </a:highlight>
              <a:latin typeface="Arial"/>
              <a:ea typeface="Arial"/>
              <a:cs typeface="Arial"/>
              <a:sym typeface="Arial"/>
            </a:endParaRPr>
          </a:p>
          <a:p>
            <a:pPr marL="457200" lvl="0" indent="-304800" algn="l" rtl="0">
              <a:lnSpc>
                <a:spcPct val="137500"/>
              </a:lnSpc>
              <a:spcBef>
                <a:spcPts val="0"/>
              </a:spcBef>
              <a:spcAft>
                <a:spcPts val="0"/>
              </a:spcAft>
              <a:buClr>
                <a:srgbClr val="434343"/>
              </a:buClr>
              <a:buSzPts val="1200"/>
              <a:buFont typeface="Roboto"/>
              <a:buChar char="●"/>
            </a:pPr>
            <a:r>
              <a:rPr lang="en" sz="1200">
                <a:solidFill>
                  <a:srgbClr val="434343"/>
                </a:solidFill>
                <a:highlight>
                  <a:schemeClr val="lt1"/>
                </a:highlight>
                <a:latin typeface="Arial"/>
                <a:ea typeface="Arial"/>
                <a:cs typeface="Arial"/>
                <a:sym typeface="Arial"/>
              </a:rPr>
              <a:t>AWK has a number of built-in variables, such as NR, NF, and FILENAME.</a:t>
            </a:r>
            <a:endParaRPr sz="1200">
              <a:solidFill>
                <a:srgbClr val="434343"/>
              </a:solidFill>
              <a:highlight>
                <a:schemeClr val="lt1"/>
              </a:highlight>
              <a:latin typeface="Arial"/>
              <a:ea typeface="Arial"/>
              <a:cs typeface="Arial"/>
              <a:sym typeface="Arial"/>
            </a:endParaRPr>
          </a:p>
          <a:p>
            <a:pPr marL="457200" lvl="0" indent="-304800" algn="l" rtl="0">
              <a:lnSpc>
                <a:spcPct val="137500"/>
              </a:lnSpc>
              <a:spcBef>
                <a:spcPts val="0"/>
              </a:spcBef>
              <a:spcAft>
                <a:spcPts val="0"/>
              </a:spcAft>
              <a:buClr>
                <a:srgbClr val="434343"/>
              </a:buClr>
              <a:buSzPts val="1200"/>
              <a:buFont typeface="Arial"/>
              <a:buChar char="●"/>
            </a:pPr>
            <a:r>
              <a:rPr lang="en" sz="1200">
                <a:solidFill>
                  <a:srgbClr val="434343"/>
                </a:solidFill>
                <a:highlight>
                  <a:schemeClr val="lt1"/>
                </a:highlight>
                <a:latin typeface="Arial"/>
                <a:ea typeface="Arial"/>
                <a:cs typeface="Arial"/>
                <a:sym typeface="Arial"/>
              </a:rPr>
              <a:t>User-defined variables can be created by assigning a value to them.</a:t>
            </a:r>
            <a:endParaRPr sz="1200">
              <a:solidFill>
                <a:srgbClr val="434343"/>
              </a:solidFill>
              <a:highlight>
                <a:schemeClr val="lt1"/>
              </a:highlight>
              <a:latin typeface="Arial"/>
              <a:ea typeface="Arial"/>
              <a:cs typeface="Arial"/>
              <a:sym typeface="Arial"/>
            </a:endParaRPr>
          </a:p>
          <a:p>
            <a:pPr marL="457200" lvl="0" indent="-304800" algn="l" rtl="0">
              <a:lnSpc>
                <a:spcPct val="137500"/>
              </a:lnSpc>
              <a:spcBef>
                <a:spcPts val="0"/>
              </a:spcBef>
              <a:spcAft>
                <a:spcPts val="0"/>
              </a:spcAft>
              <a:buClr>
                <a:srgbClr val="434343"/>
              </a:buClr>
              <a:buSzPts val="1200"/>
              <a:buFont typeface="Arial"/>
              <a:buChar char="●"/>
            </a:pPr>
            <a:r>
              <a:rPr lang="en" sz="1200">
                <a:solidFill>
                  <a:srgbClr val="434343"/>
                </a:solidFill>
                <a:highlight>
                  <a:schemeClr val="lt1"/>
                </a:highlight>
                <a:latin typeface="Arial"/>
                <a:ea typeface="Arial"/>
                <a:cs typeface="Arial"/>
                <a:sym typeface="Arial"/>
              </a:rPr>
              <a:t>Variables can be used in AWK expressions and statements.</a:t>
            </a:r>
            <a:endParaRPr sz="1200">
              <a:solidFill>
                <a:srgbClr val="434343"/>
              </a:solidFill>
              <a:highlight>
                <a:schemeClr val="lt1"/>
              </a:highlight>
              <a:latin typeface="Arial"/>
              <a:ea typeface="Arial"/>
              <a:cs typeface="Arial"/>
              <a:sym typeface="Arial"/>
            </a:endParaRPr>
          </a:p>
          <a:p>
            <a:pPr marL="457200" lvl="0" indent="-304800" algn="l" rtl="0">
              <a:lnSpc>
                <a:spcPct val="137500"/>
              </a:lnSpc>
              <a:spcBef>
                <a:spcPts val="0"/>
              </a:spcBef>
              <a:spcAft>
                <a:spcPts val="0"/>
              </a:spcAft>
              <a:buClr>
                <a:srgbClr val="434343"/>
              </a:buClr>
              <a:buSzPts val="1200"/>
              <a:buFont typeface="Arial"/>
              <a:buChar char="●"/>
            </a:pPr>
            <a:r>
              <a:rPr lang="en" sz="1200">
                <a:solidFill>
                  <a:srgbClr val="434343"/>
                </a:solidFill>
                <a:highlight>
                  <a:schemeClr val="lt1"/>
                </a:highlight>
                <a:latin typeface="Arial"/>
                <a:ea typeface="Arial"/>
                <a:cs typeface="Arial"/>
                <a:sym typeface="Arial"/>
              </a:rPr>
              <a:t>AWK expressions can be used to perform calculations on variables.</a:t>
            </a:r>
            <a:endParaRPr sz="1200">
              <a:solidFill>
                <a:srgbClr val="434343"/>
              </a:solidFill>
              <a:highlight>
                <a:schemeClr val="lt1"/>
              </a:highlight>
              <a:latin typeface="Arial"/>
              <a:ea typeface="Arial"/>
              <a:cs typeface="Arial"/>
              <a:sym typeface="Arial"/>
            </a:endParaRPr>
          </a:p>
          <a:p>
            <a:pPr marL="457200" lvl="0" indent="-304800" algn="l" rtl="0">
              <a:lnSpc>
                <a:spcPct val="137500"/>
              </a:lnSpc>
              <a:spcBef>
                <a:spcPts val="0"/>
              </a:spcBef>
              <a:spcAft>
                <a:spcPts val="0"/>
              </a:spcAft>
              <a:buClr>
                <a:srgbClr val="434343"/>
              </a:buClr>
              <a:buSzPts val="1200"/>
              <a:buFont typeface="Arial"/>
              <a:buChar char="●"/>
            </a:pPr>
            <a:r>
              <a:rPr lang="en" sz="1200">
                <a:solidFill>
                  <a:srgbClr val="434343"/>
                </a:solidFill>
                <a:highlight>
                  <a:schemeClr val="lt1"/>
                </a:highlight>
                <a:latin typeface="Arial"/>
                <a:ea typeface="Arial"/>
                <a:cs typeface="Arial"/>
                <a:sym typeface="Arial"/>
              </a:rPr>
              <a:t>AWK statements can be used to control the flow of an AWK program.</a:t>
            </a:r>
            <a:endParaRPr sz="1200">
              <a:solidFill>
                <a:srgbClr val="434343"/>
              </a:solidFill>
              <a:highlight>
                <a:schemeClr val="lt1"/>
              </a:highlight>
              <a:latin typeface="Arial"/>
              <a:ea typeface="Arial"/>
              <a:cs typeface="Arial"/>
              <a:sym typeface="Arial"/>
            </a:endParaRPr>
          </a:p>
          <a:p>
            <a:pPr marL="457200" lvl="0" indent="-304800" algn="l" rtl="0">
              <a:lnSpc>
                <a:spcPct val="137500"/>
              </a:lnSpc>
              <a:spcBef>
                <a:spcPts val="0"/>
              </a:spcBef>
              <a:spcAft>
                <a:spcPts val="0"/>
              </a:spcAft>
              <a:buClr>
                <a:srgbClr val="434343"/>
              </a:buClr>
              <a:buSzPts val="1200"/>
              <a:buFont typeface="Arial"/>
              <a:buChar char="●"/>
            </a:pPr>
            <a:r>
              <a:rPr lang="en" sz="1200">
                <a:solidFill>
                  <a:srgbClr val="434343"/>
                </a:solidFill>
                <a:highlight>
                  <a:schemeClr val="lt1"/>
                </a:highlight>
                <a:latin typeface="Arial"/>
                <a:ea typeface="Arial"/>
                <a:cs typeface="Arial"/>
                <a:sym typeface="Arial"/>
              </a:rPr>
              <a:t>Lot of mathematical built-in functions like: sin, cos, tan, sqrt etc. are available.</a:t>
            </a:r>
            <a:endParaRPr sz="1200">
              <a:solidFill>
                <a:srgbClr val="434343"/>
              </a:solidFill>
              <a:highlight>
                <a:schemeClr val="lt1"/>
              </a:highlight>
              <a:latin typeface="Arial"/>
              <a:ea typeface="Arial"/>
              <a:cs typeface="Arial"/>
              <a:sym typeface="Arial"/>
            </a:endParaRPr>
          </a:p>
        </p:txBody>
      </p:sp>
      <p:pic>
        <p:nvPicPr>
          <p:cNvPr id="196" name="Google Shape;196;g2b3c4fadc5d_3_1"/>
          <p:cNvPicPr preferRelativeResize="0"/>
          <p:nvPr/>
        </p:nvPicPr>
        <p:blipFill rotWithShape="1">
          <a:blip r:embed="rId3">
            <a:alphaModFix/>
          </a:blip>
          <a:srcRect/>
          <a:stretch/>
        </p:blipFill>
        <p:spPr>
          <a:xfrm>
            <a:off x="649525" y="1803325"/>
            <a:ext cx="2589151" cy="2035974"/>
          </a:xfrm>
          <a:prstGeom prst="rect">
            <a:avLst/>
          </a:prstGeom>
          <a:noFill/>
          <a:ln>
            <a:noFill/>
          </a:ln>
        </p:spPr>
      </p:pic>
      <p:pic>
        <p:nvPicPr>
          <p:cNvPr id="197" name="Google Shape;197;g2b3c4fadc5d_3_1"/>
          <p:cNvPicPr preferRelativeResize="0"/>
          <p:nvPr/>
        </p:nvPicPr>
        <p:blipFill rotWithShape="1">
          <a:blip r:embed="rId4">
            <a:alphaModFix/>
          </a:blip>
          <a:srcRect/>
          <a:stretch/>
        </p:blipFill>
        <p:spPr>
          <a:xfrm>
            <a:off x="90761" y="4055574"/>
            <a:ext cx="3706701" cy="4488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g2b43b1c85b4_0_0"/>
          <p:cNvSpPr txBox="1">
            <a:spLocks noGrp="1"/>
          </p:cNvSpPr>
          <p:nvPr>
            <p:ph type="title"/>
          </p:nvPr>
        </p:nvSpPr>
        <p:spPr>
          <a:xfrm>
            <a:off x="585225" y="565225"/>
            <a:ext cx="7688700" cy="535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990"/>
              <a:buNone/>
            </a:pPr>
            <a:r>
              <a:rPr lang="en" sz="3140"/>
              <a:t>Conditionals and Loops in Awk</a:t>
            </a:r>
            <a:endParaRPr sz="3140"/>
          </a:p>
        </p:txBody>
      </p:sp>
      <p:sp>
        <p:nvSpPr>
          <p:cNvPr id="203" name="Google Shape;203;g2b43b1c85b4_0_0"/>
          <p:cNvSpPr txBox="1">
            <a:spLocks noGrp="1"/>
          </p:cNvSpPr>
          <p:nvPr>
            <p:ph type="body" idx="1"/>
          </p:nvPr>
        </p:nvSpPr>
        <p:spPr>
          <a:xfrm>
            <a:off x="104425" y="1384625"/>
            <a:ext cx="8592300" cy="3677400"/>
          </a:xfrm>
          <a:prstGeom prst="rect">
            <a:avLst/>
          </a:prstGeom>
          <a:noFill/>
          <a:ln>
            <a:noFill/>
          </a:ln>
        </p:spPr>
        <p:txBody>
          <a:bodyPr spcFirstLastPara="1" wrap="square" lIns="91425" tIns="91425" rIns="91425" bIns="91425" anchor="t" anchorCtr="0">
            <a:normAutofit/>
          </a:bodyPr>
          <a:lstStyle/>
          <a:p>
            <a:pPr marL="457200" lvl="0" indent="-304800" algn="l" rtl="0">
              <a:lnSpc>
                <a:spcPct val="115000"/>
              </a:lnSpc>
              <a:spcBef>
                <a:spcPts val="900"/>
              </a:spcBef>
              <a:spcAft>
                <a:spcPts val="0"/>
              </a:spcAft>
              <a:buClr>
                <a:srgbClr val="434343"/>
              </a:buClr>
              <a:buSzPts val="1200"/>
              <a:buChar char="●"/>
            </a:pPr>
            <a:r>
              <a:rPr lang="en">
                <a:solidFill>
                  <a:srgbClr val="434343"/>
                </a:solidFill>
              </a:rPr>
              <a:t>Syntax of if-else (Pretty much like C/C++):-                                  Example:-</a:t>
            </a:r>
            <a:endParaRPr>
              <a:solidFill>
                <a:srgbClr val="434343"/>
              </a:solidFill>
            </a:endParaRPr>
          </a:p>
          <a:p>
            <a:pPr marL="0" lvl="0" indent="0" algn="l" rtl="0">
              <a:lnSpc>
                <a:spcPct val="115000"/>
              </a:lnSpc>
              <a:spcBef>
                <a:spcPts val="900"/>
              </a:spcBef>
              <a:spcAft>
                <a:spcPts val="0"/>
              </a:spcAft>
              <a:buSzPts val="1300"/>
              <a:buNone/>
            </a:pPr>
            <a:endParaRPr>
              <a:solidFill>
                <a:srgbClr val="434343"/>
              </a:solidFill>
            </a:endParaRPr>
          </a:p>
          <a:p>
            <a:pPr marL="0" lvl="0" indent="0" algn="l" rtl="0">
              <a:lnSpc>
                <a:spcPct val="115000"/>
              </a:lnSpc>
              <a:spcBef>
                <a:spcPts val="900"/>
              </a:spcBef>
              <a:spcAft>
                <a:spcPts val="0"/>
              </a:spcAft>
              <a:buSzPts val="1300"/>
              <a:buNone/>
            </a:pPr>
            <a:endParaRPr>
              <a:solidFill>
                <a:srgbClr val="434343"/>
              </a:solidFill>
            </a:endParaRPr>
          </a:p>
          <a:p>
            <a:pPr marL="0" lvl="0" indent="0" algn="l" rtl="0">
              <a:lnSpc>
                <a:spcPct val="115000"/>
              </a:lnSpc>
              <a:spcBef>
                <a:spcPts val="900"/>
              </a:spcBef>
              <a:spcAft>
                <a:spcPts val="0"/>
              </a:spcAft>
              <a:buSzPts val="1300"/>
              <a:buNone/>
            </a:pPr>
            <a:endParaRPr>
              <a:solidFill>
                <a:srgbClr val="434343"/>
              </a:solidFill>
            </a:endParaRPr>
          </a:p>
          <a:p>
            <a:pPr marL="457200" lvl="0" indent="-311150" algn="l" rtl="0">
              <a:lnSpc>
                <a:spcPct val="115000"/>
              </a:lnSpc>
              <a:spcBef>
                <a:spcPts val="900"/>
              </a:spcBef>
              <a:spcAft>
                <a:spcPts val="0"/>
              </a:spcAft>
              <a:buClr>
                <a:srgbClr val="434343"/>
              </a:buClr>
              <a:buSzPts val="1300"/>
              <a:buChar char="●"/>
            </a:pPr>
            <a:r>
              <a:rPr lang="en">
                <a:solidFill>
                  <a:srgbClr val="434343"/>
                </a:solidFill>
              </a:rPr>
              <a:t>Syntax of while loop (like C/C++):-                                                     Example:-</a:t>
            </a:r>
            <a:endParaRPr>
              <a:solidFill>
                <a:srgbClr val="434343"/>
              </a:solidFill>
            </a:endParaRPr>
          </a:p>
          <a:p>
            <a:pPr marL="0" lvl="0" indent="0" algn="l" rtl="0">
              <a:lnSpc>
                <a:spcPct val="115000"/>
              </a:lnSpc>
              <a:spcBef>
                <a:spcPts val="900"/>
              </a:spcBef>
              <a:spcAft>
                <a:spcPts val="0"/>
              </a:spcAft>
              <a:buSzPts val="1300"/>
              <a:buNone/>
            </a:pPr>
            <a:endParaRPr>
              <a:solidFill>
                <a:srgbClr val="434343"/>
              </a:solidFill>
            </a:endParaRPr>
          </a:p>
          <a:p>
            <a:pPr marL="0" lvl="0" indent="0" algn="l" rtl="0">
              <a:lnSpc>
                <a:spcPct val="115000"/>
              </a:lnSpc>
              <a:spcBef>
                <a:spcPts val="900"/>
              </a:spcBef>
              <a:spcAft>
                <a:spcPts val="0"/>
              </a:spcAft>
              <a:buSzPts val="1300"/>
              <a:buNone/>
            </a:pPr>
            <a:endParaRPr>
              <a:solidFill>
                <a:srgbClr val="434343"/>
              </a:solidFill>
            </a:endParaRPr>
          </a:p>
          <a:p>
            <a:pPr marL="457200" lvl="0" indent="-311150" algn="l" rtl="0">
              <a:lnSpc>
                <a:spcPct val="115000"/>
              </a:lnSpc>
              <a:spcBef>
                <a:spcPts val="900"/>
              </a:spcBef>
              <a:spcAft>
                <a:spcPts val="0"/>
              </a:spcAft>
              <a:buClr>
                <a:srgbClr val="434343"/>
              </a:buClr>
              <a:buSzPts val="1300"/>
              <a:buChar char="●"/>
            </a:pPr>
            <a:r>
              <a:rPr lang="en">
                <a:solidFill>
                  <a:srgbClr val="434343"/>
                </a:solidFill>
              </a:rPr>
              <a:t>Syntax of for loop (like C/C++):- 				Example:-</a:t>
            </a:r>
            <a:endParaRPr>
              <a:solidFill>
                <a:srgbClr val="434343"/>
              </a:solidFill>
            </a:endParaRPr>
          </a:p>
          <a:p>
            <a:pPr marL="0" lvl="0" indent="0" algn="l" rtl="0">
              <a:lnSpc>
                <a:spcPct val="115000"/>
              </a:lnSpc>
              <a:spcBef>
                <a:spcPts val="900"/>
              </a:spcBef>
              <a:spcAft>
                <a:spcPts val="0"/>
              </a:spcAft>
              <a:buSzPts val="1300"/>
              <a:buNone/>
            </a:pPr>
            <a:endParaRPr>
              <a:solidFill>
                <a:srgbClr val="434343"/>
              </a:solidFill>
            </a:endParaRPr>
          </a:p>
          <a:p>
            <a:pPr marL="0" lvl="0" indent="0" algn="l" rtl="0">
              <a:lnSpc>
                <a:spcPct val="115000"/>
              </a:lnSpc>
              <a:spcBef>
                <a:spcPts val="900"/>
              </a:spcBef>
              <a:spcAft>
                <a:spcPts val="0"/>
              </a:spcAft>
              <a:buSzPts val="1300"/>
              <a:buNone/>
            </a:pPr>
            <a:endParaRPr>
              <a:solidFill>
                <a:srgbClr val="434343"/>
              </a:solidFill>
            </a:endParaRPr>
          </a:p>
        </p:txBody>
      </p:sp>
      <p:pic>
        <p:nvPicPr>
          <p:cNvPr id="204" name="Google Shape;204;g2b43b1c85b4_0_0"/>
          <p:cNvPicPr preferRelativeResize="0"/>
          <p:nvPr/>
        </p:nvPicPr>
        <p:blipFill rotWithShape="1">
          <a:blip r:embed="rId3">
            <a:alphaModFix/>
          </a:blip>
          <a:srcRect/>
          <a:stretch/>
        </p:blipFill>
        <p:spPr>
          <a:xfrm>
            <a:off x="943800" y="1743925"/>
            <a:ext cx="3322601" cy="1070525"/>
          </a:xfrm>
          <a:prstGeom prst="rect">
            <a:avLst/>
          </a:prstGeom>
          <a:noFill/>
          <a:ln>
            <a:noFill/>
          </a:ln>
        </p:spPr>
      </p:pic>
      <p:pic>
        <p:nvPicPr>
          <p:cNvPr id="205" name="Google Shape;205;g2b43b1c85b4_0_0"/>
          <p:cNvPicPr preferRelativeResize="0"/>
          <p:nvPr/>
        </p:nvPicPr>
        <p:blipFill rotWithShape="1">
          <a:blip r:embed="rId4">
            <a:alphaModFix/>
          </a:blip>
          <a:srcRect/>
          <a:stretch/>
        </p:blipFill>
        <p:spPr>
          <a:xfrm>
            <a:off x="5698025" y="1654650"/>
            <a:ext cx="2575899" cy="1159800"/>
          </a:xfrm>
          <a:prstGeom prst="rect">
            <a:avLst/>
          </a:prstGeom>
          <a:noFill/>
          <a:ln>
            <a:noFill/>
          </a:ln>
        </p:spPr>
      </p:pic>
      <p:pic>
        <p:nvPicPr>
          <p:cNvPr id="206" name="Google Shape;206;g2b43b1c85b4_0_0"/>
          <p:cNvPicPr preferRelativeResize="0"/>
          <p:nvPr/>
        </p:nvPicPr>
        <p:blipFill rotWithShape="1">
          <a:blip r:embed="rId5">
            <a:alphaModFix/>
          </a:blip>
          <a:srcRect/>
          <a:stretch/>
        </p:blipFill>
        <p:spPr>
          <a:xfrm>
            <a:off x="943800" y="3162125"/>
            <a:ext cx="3322601" cy="527295"/>
          </a:xfrm>
          <a:prstGeom prst="rect">
            <a:avLst/>
          </a:prstGeom>
          <a:noFill/>
          <a:ln>
            <a:noFill/>
          </a:ln>
        </p:spPr>
      </p:pic>
      <p:pic>
        <p:nvPicPr>
          <p:cNvPr id="207" name="Google Shape;207;g2b43b1c85b4_0_0"/>
          <p:cNvPicPr preferRelativeResize="0"/>
          <p:nvPr/>
        </p:nvPicPr>
        <p:blipFill rotWithShape="1">
          <a:blip r:embed="rId6">
            <a:alphaModFix/>
          </a:blip>
          <a:srcRect/>
          <a:stretch/>
        </p:blipFill>
        <p:spPr>
          <a:xfrm>
            <a:off x="6495050" y="2952413"/>
            <a:ext cx="1107975" cy="946725"/>
          </a:xfrm>
          <a:prstGeom prst="rect">
            <a:avLst/>
          </a:prstGeom>
          <a:noFill/>
          <a:ln>
            <a:noFill/>
          </a:ln>
        </p:spPr>
      </p:pic>
      <p:pic>
        <p:nvPicPr>
          <p:cNvPr id="208" name="Google Shape;208;g2b43b1c85b4_0_0"/>
          <p:cNvPicPr preferRelativeResize="0"/>
          <p:nvPr/>
        </p:nvPicPr>
        <p:blipFill rotWithShape="1">
          <a:blip r:embed="rId7">
            <a:alphaModFix/>
          </a:blip>
          <a:srcRect/>
          <a:stretch/>
        </p:blipFill>
        <p:spPr>
          <a:xfrm>
            <a:off x="575862" y="4183843"/>
            <a:ext cx="4058474" cy="663575"/>
          </a:xfrm>
          <a:prstGeom prst="rect">
            <a:avLst/>
          </a:prstGeom>
          <a:noFill/>
          <a:ln>
            <a:noFill/>
          </a:ln>
        </p:spPr>
      </p:pic>
      <p:pic>
        <p:nvPicPr>
          <p:cNvPr id="209" name="Google Shape;209;g2b43b1c85b4_0_0"/>
          <p:cNvPicPr preferRelativeResize="0"/>
          <p:nvPr/>
        </p:nvPicPr>
        <p:blipFill rotWithShape="1">
          <a:blip r:embed="rId8">
            <a:alphaModFix/>
          </a:blip>
          <a:srcRect/>
          <a:stretch/>
        </p:blipFill>
        <p:spPr>
          <a:xfrm>
            <a:off x="5984525" y="4037100"/>
            <a:ext cx="2129025" cy="10014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g268f0c73b93_0_5"/>
          <p:cNvSpPr txBox="1">
            <a:spLocks noGrp="1"/>
          </p:cNvSpPr>
          <p:nvPr>
            <p:ph type="title"/>
          </p:nvPr>
        </p:nvSpPr>
        <p:spPr>
          <a:xfrm>
            <a:off x="635800" y="549175"/>
            <a:ext cx="7688400" cy="535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990"/>
              <a:buNone/>
            </a:pPr>
            <a:r>
              <a:rPr lang="en" sz="3240"/>
              <a:t>Arrays in Awk</a:t>
            </a:r>
            <a:endParaRPr sz="3240"/>
          </a:p>
        </p:txBody>
      </p:sp>
      <p:sp>
        <p:nvSpPr>
          <p:cNvPr id="215" name="Google Shape;215;g268f0c73b93_0_5"/>
          <p:cNvSpPr txBox="1">
            <a:spLocks noGrp="1"/>
          </p:cNvSpPr>
          <p:nvPr>
            <p:ph type="body" idx="2"/>
          </p:nvPr>
        </p:nvSpPr>
        <p:spPr>
          <a:xfrm>
            <a:off x="3114325" y="1389175"/>
            <a:ext cx="6088800" cy="3896700"/>
          </a:xfrm>
          <a:prstGeom prst="rect">
            <a:avLst/>
          </a:prstGeom>
          <a:noFill/>
          <a:ln>
            <a:noFill/>
          </a:ln>
        </p:spPr>
        <p:txBody>
          <a:bodyPr spcFirstLastPara="1" wrap="square" lIns="91425" tIns="91425" rIns="91425" bIns="91425" anchor="t" anchorCtr="0">
            <a:normAutofit lnSpcReduction="10000"/>
          </a:bodyPr>
          <a:lstStyle/>
          <a:p>
            <a:pPr marL="457200" lvl="0" indent="-298450" algn="l" rtl="0">
              <a:lnSpc>
                <a:spcPct val="105000"/>
              </a:lnSpc>
              <a:spcBef>
                <a:spcPts val="900"/>
              </a:spcBef>
              <a:spcAft>
                <a:spcPts val="0"/>
              </a:spcAft>
              <a:buClr>
                <a:srgbClr val="434343"/>
              </a:buClr>
              <a:buSzPts val="1100"/>
              <a:buFont typeface="Lato"/>
              <a:buChar char="●"/>
            </a:pPr>
            <a:r>
              <a:rPr lang="en" sz="1200">
                <a:solidFill>
                  <a:srgbClr val="434343"/>
                </a:solidFill>
                <a:highlight>
                  <a:schemeClr val="lt1"/>
                </a:highlight>
                <a:latin typeface="Roboto"/>
                <a:ea typeface="Roboto"/>
                <a:cs typeface="Roboto"/>
                <a:sym typeface="Roboto"/>
              </a:rPr>
              <a:t>Arrays in Awk are associative arrays, meaning they use key-value pairs for indexing.</a:t>
            </a:r>
            <a:endParaRPr sz="1200">
              <a:solidFill>
                <a:srgbClr val="434343"/>
              </a:solidFill>
              <a:highlight>
                <a:schemeClr val="lt1"/>
              </a:highlight>
              <a:latin typeface="Roboto"/>
              <a:ea typeface="Roboto"/>
              <a:cs typeface="Roboto"/>
              <a:sym typeface="Roboto"/>
            </a:endParaRPr>
          </a:p>
          <a:p>
            <a:pPr marL="457200" lvl="0" indent="-304800" algn="l" rtl="0">
              <a:lnSpc>
                <a:spcPct val="105000"/>
              </a:lnSpc>
              <a:spcBef>
                <a:spcPts val="900"/>
              </a:spcBef>
              <a:spcAft>
                <a:spcPts val="0"/>
              </a:spcAft>
              <a:buClr>
                <a:srgbClr val="434343"/>
              </a:buClr>
              <a:buSzPts val="1200"/>
              <a:buFont typeface="Roboto"/>
              <a:buChar char="●"/>
            </a:pPr>
            <a:r>
              <a:rPr lang="en" sz="1200">
                <a:solidFill>
                  <a:srgbClr val="434343"/>
                </a:solidFill>
                <a:highlight>
                  <a:schemeClr val="lt1"/>
                </a:highlight>
                <a:latin typeface="Roboto"/>
                <a:ea typeface="Roboto"/>
                <a:cs typeface="Roboto"/>
                <a:sym typeface="Roboto"/>
              </a:rPr>
              <a:t>No need to declare the array beforehand separately unlike C/C++.</a:t>
            </a:r>
            <a:endParaRPr sz="1200">
              <a:solidFill>
                <a:srgbClr val="434343"/>
              </a:solidFill>
              <a:highlight>
                <a:schemeClr val="lt1"/>
              </a:highlight>
              <a:latin typeface="Roboto"/>
              <a:ea typeface="Roboto"/>
              <a:cs typeface="Roboto"/>
              <a:sym typeface="Roboto"/>
            </a:endParaRPr>
          </a:p>
          <a:p>
            <a:pPr marL="457200" lvl="0" indent="-304800" algn="l" rtl="0">
              <a:lnSpc>
                <a:spcPct val="105000"/>
              </a:lnSpc>
              <a:spcBef>
                <a:spcPts val="900"/>
              </a:spcBef>
              <a:spcAft>
                <a:spcPts val="0"/>
              </a:spcAft>
              <a:buClr>
                <a:srgbClr val="434343"/>
              </a:buClr>
              <a:buSzPts val="1200"/>
              <a:buFont typeface="Roboto"/>
              <a:buChar char="●"/>
            </a:pPr>
            <a:r>
              <a:rPr lang="en" sz="1200">
                <a:solidFill>
                  <a:srgbClr val="434343"/>
                </a:solidFill>
                <a:highlight>
                  <a:schemeClr val="lt1"/>
                </a:highlight>
                <a:latin typeface="Roboto"/>
                <a:ea typeface="Roboto"/>
                <a:cs typeface="Roboto"/>
                <a:sym typeface="Roboto"/>
              </a:rPr>
              <a:t>Syntax:</a:t>
            </a:r>
            <a:endParaRPr sz="1200">
              <a:solidFill>
                <a:srgbClr val="434343"/>
              </a:solidFill>
              <a:highlight>
                <a:schemeClr val="lt1"/>
              </a:highlight>
              <a:latin typeface="Roboto"/>
              <a:ea typeface="Roboto"/>
              <a:cs typeface="Roboto"/>
              <a:sym typeface="Roboto"/>
            </a:endParaRPr>
          </a:p>
          <a:p>
            <a:pPr marL="914400" lvl="1" indent="-304800" algn="l" rtl="0">
              <a:lnSpc>
                <a:spcPct val="105000"/>
              </a:lnSpc>
              <a:spcBef>
                <a:spcPts val="900"/>
              </a:spcBef>
              <a:spcAft>
                <a:spcPts val="0"/>
              </a:spcAft>
              <a:buClr>
                <a:srgbClr val="434343"/>
              </a:buClr>
              <a:buSzPts val="1200"/>
              <a:buFont typeface="Roboto"/>
              <a:buChar char="○"/>
            </a:pPr>
            <a:r>
              <a:rPr lang="en" sz="1200">
                <a:solidFill>
                  <a:srgbClr val="434343"/>
                </a:solidFill>
                <a:highlight>
                  <a:schemeClr val="lt1"/>
                </a:highlight>
                <a:latin typeface="Roboto"/>
                <a:ea typeface="Roboto"/>
                <a:cs typeface="Roboto"/>
                <a:sym typeface="Roboto"/>
              </a:rPr>
              <a:t>Initialisation =&gt; </a:t>
            </a:r>
            <a:r>
              <a:rPr lang="en" sz="1200">
                <a:solidFill>
                  <a:srgbClr val="244E3B"/>
                </a:solidFill>
                <a:highlight>
                  <a:srgbClr val="F2FCF8"/>
                </a:highlight>
                <a:latin typeface="Courier New"/>
                <a:ea typeface="Courier New"/>
                <a:cs typeface="Courier New"/>
                <a:sym typeface="Courier New"/>
              </a:rPr>
              <a:t>array_name[index] = value</a:t>
            </a:r>
            <a:endParaRPr sz="1200">
              <a:solidFill>
                <a:srgbClr val="434343"/>
              </a:solidFill>
              <a:highlight>
                <a:schemeClr val="lt1"/>
              </a:highlight>
              <a:latin typeface="Roboto"/>
              <a:ea typeface="Roboto"/>
              <a:cs typeface="Roboto"/>
              <a:sym typeface="Roboto"/>
            </a:endParaRPr>
          </a:p>
          <a:p>
            <a:pPr marL="914400" lvl="1" indent="-304800" algn="l" rtl="0">
              <a:lnSpc>
                <a:spcPct val="105000"/>
              </a:lnSpc>
              <a:spcBef>
                <a:spcPts val="900"/>
              </a:spcBef>
              <a:spcAft>
                <a:spcPts val="0"/>
              </a:spcAft>
              <a:buClr>
                <a:srgbClr val="434343"/>
              </a:buClr>
              <a:buSzPts val="1200"/>
              <a:buFont typeface="Roboto"/>
              <a:buChar char="○"/>
            </a:pPr>
            <a:r>
              <a:rPr lang="en" sz="1200">
                <a:solidFill>
                  <a:srgbClr val="434343"/>
                </a:solidFill>
                <a:highlight>
                  <a:schemeClr val="lt1"/>
                </a:highlight>
                <a:latin typeface="Roboto"/>
                <a:ea typeface="Roboto"/>
                <a:cs typeface="Roboto"/>
                <a:sym typeface="Roboto"/>
              </a:rPr>
              <a:t>Accessing =&gt; </a:t>
            </a:r>
            <a:r>
              <a:rPr lang="en" sz="1200">
                <a:solidFill>
                  <a:srgbClr val="244E3B"/>
                </a:solidFill>
                <a:highlight>
                  <a:srgbClr val="F2FCF8"/>
                </a:highlight>
                <a:latin typeface="Courier New"/>
                <a:ea typeface="Courier New"/>
                <a:cs typeface="Courier New"/>
                <a:sym typeface="Courier New"/>
              </a:rPr>
              <a:t>value = array_name[index]</a:t>
            </a:r>
            <a:endParaRPr sz="1200">
              <a:solidFill>
                <a:srgbClr val="434343"/>
              </a:solidFill>
              <a:highlight>
                <a:schemeClr val="lt1"/>
              </a:highlight>
              <a:latin typeface="Roboto"/>
              <a:ea typeface="Roboto"/>
              <a:cs typeface="Roboto"/>
              <a:sym typeface="Roboto"/>
            </a:endParaRPr>
          </a:p>
          <a:p>
            <a:pPr marL="457200" lvl="0" indent="-304800" algn="l" rtl="0">
              <a:lnSpc>
                <a:spcPct val="105000"/>
              </a:lnSpc>
              <a:spcBef>
                <a:spcPts val="900"/>
              </a:spcBef>
              <a:spcAft>
                <a:spcPts val="0"/>
              </a:spcAft>
              <a:buClr>
                <a:srgbClr val="434343"/>
              </a:buClr>
              <a:buSzPts val="1200"/>
              <a:buFont typeface="Roboto"/>
              <a:buChar char="●"/>
            </a:pPr>
            <a:r>
              <a:rPr lang="en" sz="1200">
                <a:solidFill>
                  <a:srgbClr val="434343"/>
                </a:solidFill>
                <a:highlight>
                  <a:schemeClr val="lt1"/>
                </a:highlight>
                <a:latin typeface="Roboto"/>
                <a:ea typeface="Roboto"/>
                <a:cs typeface="Roboto"/>
                <a:sym typeface="Roboto"/>
              </a:rPr>
              <a:t>We can use for loop (in Python/C format) to go through all the elements in array:-</a:t>
            </a:r>
            <a:endParaRPr sz="1200">
              <a:solidFill>
                <a:srgbClr val="434343"/>
              </a:solidFill>
              <a:highlight>
                <a:schemeClr val="lt1"/>
              </a:highlight>
              <a:latin typeface="Roboto"/>
              <a:ea typeface="Roboto"/>
              <a:cs typeface="Roboto"/>
              <a:sym typeface="Roboto"/>
            </a:endParaRPr>
          </a:p>
          <a:p>
            <a:pPr marL="914400" lvl="1" indent="-304800" algn="l" rtl="0">
              <a:lnSpc>
                <a:spcPct val="105000"/>
              </a:lnSpc>
              <a:spcBef>
                <a:spcPts val="900"/>
              </a:spcBef>
              <a:spcAft>
                <a:spcPts val="0"/>
              </a:spcAft>
              <a:buClr>
                <a:srgbClr val="434343"/>
              </a:buClr>
              <a:buSzPts val="1200"/>
              <a:buFont typeface="Roboto"/>
              <a:buChar char="○"/>
            </a:pPr>
            <a:r>
              <a:rPr lang="en" sz="1200">
                <a:solidFill>
                  <a:srgbClr val="434343"/>
                </a:solidFill>
                <a:highlight>
                  <a:schemeClr val="lt1"/>
                </a:highlight>
                <a:latin typeface="Roboto"/>
                <a:ea typeface="Roboto"/>
                <a:cs typeface="Roboto"/>
                <a:sym typeface="Roboto"/>
              </a:rPr>
              <a:t>Syntax:-</a:t>
            </a:r>
            <a:endParaRPr sz="1200">
              <a:solidFill>
                <a:srgbClr val="434343"/>
              </a:solidFill>
              <a:highlight>
                <a:schemeClr val="lt1"/>
              </a:highlight>
              <a:latin typeface="Roboto"/>
              <a:ea typeface="Roboto"/>
              <a:cs typeface="Roboto"/>
              <a:sym typeface="Roboto"/>
            </a:endParaRPr>
          </a:p>
          <a:p>
            <a:pPr marL="0" lvl="0" indent="0" algn="l" rtl="0">
              <a:lnSpc>
                <a:spcPct val="105000"/>
              </a:lnSpc>
              <a:spcBef>
                <a:spcPts val="900"/>
              </a:spcBef>
              <a:spcAft>
                <a:spcPts val="0"/>
              </a:spcAft>
              <a:buSzPts val="1300"/>
              <a:buNone/>
            </a:pPr>
            <a:endParaRPr sz="1200">
              <a:solidFill>
                <a:srgbClr val="434343"/>
              </a:solidFill>
              <a:highlight>
                <a:schemeClr val="lt1"/>
              </a:highlight>
              <a:latin typeface="Roboto"/>
              <a:ea typeface="Roboto"/>
              <a:cs typeface="Roboto"/>
              <a:sym typeface="Roboto"/>
            </a:endParaRPr>
          </a:p>
          <a:p>
            <a:pPr marL="457200" lvl="0" indent="-304800" algn="l" rtl="0">
              <a:lnSpc>
                <a:spcPct val="105000"/>
              </a:lnSpc>
              <a:spcBef>
                <a:spcPts val="900"/>
              </a:spcBef>
              <a:spcAft>
                <a:spcPts val="0"/>
              </a:spcAft>
              <a:buClr>
                <a:srgbClr val="434343"/>
              </a:buClr>
              <a:buSzPts val="1200"/>
              <a:buFont typeface="Roboto"/>
              <a:buChar char="●"/>
            </a:pPr>
            <a:r>
              <a:rPr lang="en" sz="1200">
                <a:solidFill>
                  <a:srgbClr val="434343"/>
                </a:solidFill>
                <a:highlight>
                  <a:schemeClr val="lt1"/>
                </a:highlight>
                <a:latin typeface="Roboto"/>
                <a:ea typeface="Roboto"/>
                <a:cs typeface="Roboto"/>
                <a:sym typeface="Roboto"/>
              </a:rPr>
              <a:t>Length of an array/string:- </a:t>
            </a:r>
            <a:r>
              <a:rPr lang="en" sz="1200">
                <a:solidFill>
                  <a:srgbClr val="244E3B"/>
                </a:solidFill>
                <a:highlight>
                  <a:srgbClr val="F2FCF8"/>
                </a:highlight>
                <a:latin typeface="Courier New"/>
                <a:ea typeface="Courier New"/>
                <a:cs typeface="Courier New"/>
                <a:sym typeface="Courier New"/>
              </a:rPr>
              <a:t>array_length = length(array_name)</a:t>
            </a:r>
            <a:endParaRPr sz="1200">
              <a:solidFill>
                <a:srgbClr val="244E3B"/>
              </a:solidFill>
              <a:highlight>
                <a:srgbClr val="F2FCF8"/>
              </a:highlight>
              <a:latin typeface="Courier New"/>
              <a:ea typeface="Courier New"/>
              <a:cs typeface="Courier New"/>
              <a:sym typeface="Courier New"/>
            </a:endParaRPr>
          </a:p>
          <a:p>
            <a:pPr marL="457200" lvl="0" indent="-304800" algn="l" rtl="0">
              <a:lnSpc>
                <a:spcPct val="105000"/>
              </a:lnSpc>
              <a:spcBef>
                <a:spcPts val="900"/>
              </a:spcBef>
              <a:spcAft>
                <a:spcPts val="0"/>
              </a:spcAft>
              <a:buClr>
                <a:srgbClr val="434343"/>
              </a:buClr>
              <a:buSzPts val="1200"/>
              <a:buFont typeface="Roboto"/>
              <a:buChar char="●"/>
            </a:pPr>
            <a:r>
              <a:rPr lang="en" sz="1200">
                <a:solidFill>
                  <a:srgbClr val="434343"/>
                </a:solidFill>
                <a:highlight>
                  <a:schemeClr val="lt1"/>
                </a:highlight>
                <a:latin typeface="Roboto"/>
                <a:ea typeface="Roboto"/>
                <a:cs typeface="Roboto"/>
                <a:sym typeface="Roboto"/>
              </a:rPr>
              <a:t>We can have multi-dimensional arrays also.</a:t>
            </a:r>
            <a:endParaRPr sz="1200">
              <a:solidFill>
                <a:srgbClr val="434343"/>
              </a:solidFill>
              <a:highlight>
                <a:schemeClr val="lt1"/>
              </a:highlight>
              <a:latin typeface="Roboto"/>
              <a:ea typeface="Roboto"/>
              <a:cs typeface="Roboto"/>
              <a:sym typeface="Roboto"/>
            </a:endParaRPr>
          </a:p>
          <a:p>
            <a:pPr marL="914400" lvl="1" indent="-304800" algn="l" rtl="0">
              <a:lnSpc>
                <a:spcPct val="105000"/>
              </a:lnSpc>
              <a:spcBef>
                <a:spcPts val="900"/>
              </a:spcBef>
              <a:spcAft>
                <a:spcPts val="0"/>
              </a:spcAft>
              <a:buClr>
                <a:srgbClr val="434343"/>
              </a:buClr>
              <a:buSzPts val="1200"/>
              <a:buFont typeface="Roboto"/>
              <a:buChar char="○"/>
            </a:pPr>
            <a:r>
              <a:rPr lang="en" sz="1200">
                <a:solidFill>
                  <a:srgbClr val="244E3B"/>
                </a:solidFill>
                <a:highlight>
                  <a:srgbClr val="F2FCF8"/>
                </a:highlight>
                <a:latin typeface="Courier New"/>
                <a:ea typeface="Courier New"/>
                <a:cs typeface="Courier New"/>
                <a:sym typeface="Courier New"/>
              </a:rPr>
              <a:t>matrix[row_index, column_index] = value</a:t>
            </a:r>
            <a:endParaRPr sz="1200">
              <a:solidFill>
                <a:srgbClr val="244E3B"/>
              </a:solidFill>
              <a:highlight>
                <a:srgbClr val="F2FCF8"/>
              </a:highlight>
              <a:latin typeface="Courier New"/>
              <a:ea typeface="Courier New"/>
              <a:cs typeface="Courier New"/>
              <a:sym typeface="Courier New"/>
            </a:endParaRPr>
          </a:p>
          <a:p>
            <a:pPr marL="457200" lvl="0" indent="-304800" algn="l" rtl="0">
              <a:lnSpc>
                <a:spcPct val="105000"/>
              </a:lnSpc>
              <a:spcBef>
                <a:spcPts val="900"/>
              </a:spcBef>
              <a:spcAft>
                <a:spcPts val="0"/>
              </a:spcAft>
              <a:buClr>
                <a:srgbClr val="434343"/>
              </a:buClr>
              <a:buSzPts val="1200"/>
              <a:buFont typeface="Roboto"/>
              <a:buChar char="●"/>
            </a:pPr>
            <a:r>
              <a:rPr lang="en" sz="1200">
                <a:solidFill>
                  <a:srgbClr val="434343"/>
                </a:solidFill>
                <a:highlight>
                  <a:schemeClr val="lt1"/>
                </a:highlight>
                <a:latin typeface="Roboto"/>
                <a:ea typeface="Roboto"/>
                <a:cs typeface="Roboto"/>
                <a:sym typeface="Roboto"/>
              </a:rPr>
              <a:t>Strings can also be used as indices.</a:t>
            </a:r>
            <a:endParaRPr sz="1200">
              <a:solidFill>
                <a:srgbClr val="244E3B"/>
              </a:solidFill>
              <a:highlight>
                <a:srgbClr val="F2FCF8"/>
              </a:highlight>
              <a:latin typeface="Courier New"/>
              <a:ea typeface="Courier New"/>
              <a:cs typeface="Courier New"/>
              <a:sym typeface="Courier New"/>
            </a:endParaRPr>
          </a:p>
        </p:txBody>
      </p:sp>
      <p:pic>
        <p:nvPicPr>
          <p:cNvPr id="216" name="Google Shape;216;g268f0c73b93_0_5"/>
          <p:cNvPicPr preferRelativeResize="0"/>
          <p:nvPr/>
        </p:nvPicPr>
        <p:blipFill rotWithShape="1">
          <a:blip r:embed="rId3">
            <a:alphaModFix/>
          </a:blip>
          <a:srcRect/>
          <a:stretch/>
        </p:blipFill>
        <p:spPr>
          <a:xfrm>
            <a:off x="4787350" y="3294825"/>
            <a:ext cx="2660225" cy="634475"/>
          </a:xfrm>
          <a:prstGeom prst="rect">
            <a:avLst/>
          </a:prstGeom>
          <a:noFill/>
          <a:ln>
            <a:noFill/>
          </a:ln>
        </p:spPr>
      </p:pic>
      <p:pic>
        <p:nvPicPr>
          <p:cNvPr id="217" name="Google Shape;217;g268f0c73b93_0_5"/>
          <p:cNvPicPr preferRelativeResize="0"/>
          <p:nvPr/>
        </p:nvPicPr>
        <p:blipFill rotWithShape="1">
          <a:blip r:embed="rId4">
            <a:alphaModFix/>
          </a:blip>
          <a:srcRect/>
          <a:stretch/>
        </p:blipFill>
        <p:spPr>
          <a:xfrm>
            <a:off x="635800" y="1472675"/>
            <a:ext cx="1971225" cy="579775"/>
          </a:xfrm>
          <a:prstGeom prst="rect">
            <a:avLst/>
          </a:prstGeom>
          <a:noFill/>
          <a:ln>
            <a:noFill/>
          </a:ln>
        </p:spPr>
      </p:pic>
      <p:pic>
        <p:nvPicPr>
          <p:cNvPr id="218" name="Google Shape;218;g268f0c73b93_0_5"/>
          <p:cNvPicPr preferRelativeResize="0"/>
          <p:nvPr/>
        </p:nvPicPr>
        <p:blipFill rotWithShape="1">
          <a:blip r:embed="rId5">
            <a:alphaModFix/>
          </a:blip>
          <a:srcRect/>
          <a:stretch/>
        </p:blipFill>
        <p:spPr>
          <a:xfrm>
            <a:off x="485938" y="2150975"/>
            <a:ext cx="2270950" cy="489325"/>
          </a:xfrm>
          <a:prstGeom prst="rect">
            <a:avLst/>
          </a:prstGeom>
          <a:noFill/>
          <a:ln>
            <a:noFill/>
          </a:ln>
        </p:spPr>
      </p:pic>
      <p:pic>
        <p:nvPicPr>
          <p:cNvPr id="219" name="Google Shape;219;g268f0c73b93_0_5"/>
          <p:cNvPicPr preferRelativeResize="0"/>
          <p:nvPr/>
        </p:nvPicPr>
        <p:blipFill rotWithShape="1">
          <a:blip r:embed="rId6">
            <a:alphaModFix/>
          </a:blip>
          <a:srcRect/>
          <a:stretch/>
        </p:blipFill>
        <p:spPr>
          <a:xfrm>
            <a:off x="547575" y="2778625"/>
            <a:ext cx="2147675" cy="829300"/>
          </a:xfrm>
          <a:prstGeom prst="rect">
            <a:avLst/>
          </a:prstGeom>
          <a:noFill/>
          <a:ln>
            <a:noFill/>
          </a:ln>
        </p:spPr>
      </p:pic>
      <p:pic>
        <p:nvPicPr>
          <p:cNvPr id="220" name="Google Shape;220;g268f0c73b93_0_5"/>
          <p:cNvPicPr preferRelativeResize="0"/>
          <p:nvPr/>
        </p:nvPicPr>
        <p:blipFill rotWithShape="1">
          <a:blip r:embed="rId7">
            <a:alphaModFix/>
          </a:blip>
          <a:srcRect/>
          <a:stretch/>
        </p:blipFill>
        <p:spPr>
          <a:xfrm>
            <a:off x="564625" y="3706900"/>
            <a:ext cx="2113575" cy="742950"/>
          </a:xfrm>
          <a:prstGeom prst="rect">
            <a:avLst/>
          </a:prstGeom>
          <a:noFill/>
          <a:ln>
            <a:noFill/>
          </a:ln>
        </p:spPr>
      </p:pic>
      <p:pic>
        <p:nvPicPr>
          <p:cNvPr id="221" name="Google Shape;221;g268f0c73b93_0_5"/>
          <p:cNvPicPr preferRelativeResize="0"/>
          <p:nvPr/>
        </p:nvPicPr>
        <p:blipFill rotWithShape="1">
          <a:blip r:embed="rId8">
            <a:alphaModFix/>
          </a:blip>
          <a:srcRect/>
          <a:stretch/>
        </p:blipFill>
        <p:spPr>
          <a:xfrm>
            <a:off x="635109" y="4548825"/>
            <a:ext cx="1972592" cy="4893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g2b33605461b_0_5"/>
          <p:cNvSpPr txBox="1">
            <a:spLocks noGrp="1"/>
          </p:cNvSpPr>
          <p:nvPr>
            <p:ph type="title"/>
          </p:nvPr>
        </p:nvSpPr>
        <p:spPr>
          <a:xfrm>
            <a:off x="541475" y="470200"/>
            <a:ext cx="7688700" cy="535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990"/>
              <a:buNone/>
            </a:pPr>
            <a:r>
              <a:rPr lang="en" sz="3600"/>
              <a:t>Introduction to Sed</a:t>
            </a:r>
            <a:endParaRPr sz="3600"/>
          </a:p>
        </p:txBody>
      </p:sp>
      <p:sp>
        <p:nvSpPr>
          <p:cNvPr id="94" name="Google Shape;94;g2b33605461b_0_5"/>
          <p:cNvSpPr txBox="1">
            <a:spLocks noGrp="1"/>
          </p:cNvSpPr>
          <p:nvPr>
            <p:ph type="body" idx="1"/>
          </p:nvPr>
        </p:nvSpPr>
        <p:spPr>
          <a:xfrm>
            <a:off x="349200" y="1298150"/>
            <a:ext cx="8445600" cy="3799200"/>
          </a:xfrm>
          <a:prstGeom prst="rect">
            <a:avLst/>
          </a:prstGeom>
          <a:noFill/>
          <a:ln>
            <a:noFill/>
          </a:ln>
        </p:spPr>
        <p:txBody>
          <a:bodyPr spcFirstLastPara="1" wrap="square" lIns="91425" tIns="91425" rIns="91425" bIns="91425" anchor="t" anchorCtr="0">
            <a:noAutofit/>
          </a:bodyPr>
          <a:lstStyle/>
          <a:p>
            <a:pPr marL="457200" lvl="0" indent="-336550" algn="l" rtl="0">
              <a:lnSpc>
                <a:spcPct val="115000"/>
              </a:lnSpc>
              <a:spcBef>
                <a:spcPts val="900"/>
              </a:spcBef>
              <a:spcAft>
                <a:spcPts val="0"/>
              </a:spcAft>
              <a:buClr>
                <a:srgbClr val="434343"/>
              </a:buClr>
              <a:buSzPts val="1700"/>
              <a:buFont typeface="Arial"/>
              <a:buChar char="●"/>
            </a:pPr>
            <a:r>
              <a:rPr lang="en" sz="1700" b="1">
                <a:solidFill>
                  <a:srgbClr val="434343"/>
                </a:solidFill>
                <a:highlight>
                  <a:srgbClr val="FFFFFF"/>
                </a:highlight>
                <a:latin typeface="Arial"/>
                <a:ea typeface="Arial"/>
                <a:cs typeface="Arial"/>
                <a:sym typeface="Arial"/>
              </a:rPr>
              <a:t>What Is Sed?</a:t>
            </a:r>
            <a:endParaRPr sz="1700" b="1">
              <a:solidFill>
                <a:srgbClr val="434343"/>
              </a:solidFill>
              <a:highlight>
                <a:srgbClr val="FFFFFF"/>
              </a:highlight>
              <a:latin typeface="Arial"/>
              <a:ea typeface="Arial"/>
              <a:cs typeface="Arial"/>
              <a:sym typeface="Arial"/>
            </a:endParaRPr>
          </a:p>
          <a:p>
            <a:pPr marL="914400" lvl="1" indent="-317500" algn="l" rtl="0">
              <a:lnSpc>
                <a:spcPct val="115000"/>
              </a:lnSpc>
              <a:spcBef>
                <a:spcPts val="0"/>
              </a:spcBef>
              <a:spcAft>
                <a:spcPts val="0"/>
              </a:spcAft>
              <a:buClr>
                <a:srgbClr val="434343"/>
              </a:buClr>
              <a:buSzPts val="1400"/>
              <a:buFont typeface="Roboto"/>
              <a:buChar char="○"/>
            </a:pPr>
            <a:r>
              <a:rPr lang="en" sz="1400" b="1">
                <a:solidFill>
                  <a:srgbClr val="434343"/>
                </a:solidFill>
                <a:highlight>
                  <a:srgbClr val="FFFFFF"/>
                </a:highlight>
                <a:latin typeface="Arial"/>
                <a:ea typeface="Arial"/>
                <a:cs typeface="Arial"/>
                <a:sym typeface="Arial"/>
              </a:rPr>
              <a:t>Sed</a:t>
            </a:r>
            <a:r>
              <a:rPr lang="en" sz="1400">
                <a:solidFill>
                  <a:srgbClr val="434343"/>
                </a:solidFill>
                <a:highlight>
                  <a:srgbClr val="FFFFFF"/>
                </a:highlight>
                <a:latin typeface="Arial"/>
                <a:ea typeface="Arial"/>
                <a:cs typeface="Arial"/>
                <a:sym typeface="Arial"/>
              </a:rPr>
              <a:t> stands for ‘</a:t>
            </a:r>
            <a:r>
              <a:rPr lang="en" sz="1400" b="1">
                <a:solidFill>
                  <a:srgbClr val="434343"/>
                </a:solidFill>
                <a:highlight>
                  <a:srgbClr val="FFFFFF"/>
                </a:highlight>
                <a:latin typeface="Arial"/>
                <a:ea typeface="Arial"/>
                <a:cs typeface="Arial"/>
                <a:sym typeface="Arial"/>
              </a:rPr>
              <a:t>Stream Editor</a:t>
            </a:r>
            <a:r>
              <a:rPr lang="en" sz="1400">
                <a:solidFill>
                  <a:srgbClr val="434343"/>
                </a:solidFill>
                <a:highlight>
                  <a:srgbClr val="FFFFFF"/>
                </a:highlight>
                <a:latin typeface="Arial"/>
                <a:ea typeface="Arial"/>
                <a:cs typeface="Arial"/>
                <a:sym typeface="Arial"/>
              </a:rPr>
              <a:t>’.</a:t>
            </a:r>
            <a:endParaRPr sz="1400">
              <a:solidFill>
                <a:srgbClr val="434343"/>
              </a:solidFill>
              <a:highlight>
                <a:srgbClr val="FFFFFF"/>
              </a:highlight>
              <a:latin typeface="Arial"/>
              <a:ea typeface="Arial"/>
              <a:cs typeface="Arial"/>
              <a:sym typeface="Arial"/>
            </a:endParaRPr>
          </a:p>
          <a:p>
            <a:pPr marL="914400" lvl="1" indent="-317500" algn="l" rtl="0">
              <a:lnSpc>
                <a:spcPct val="115000"/>
              </a:lnSpc>
              <a:spcBef>
                <a:spcPts val="0"/>
              </a:spcBef>
              <a:spcAft>
                <a:spcPts val="0"/>
              </a:spcAft>
              <a:buClr>
                <a:srgbClr val="434343"/>
              </a:buClr>
              <a:buSzPts val="1400"/>
              <a:buFont typeface="Arial"/>
              <a:buChar char="○"/>
            </a:pPr>
            <a:r>
              <a:rPr lang="en" sz="1400">
                <a:solidFill>
                  <a:srgbClr val="434343"/>
                </a:solidFill>
                <a:highlight>
                  <a:srgbClr val="FFFFFF"/>
                </a:highlight>
                <a:latin typeface="Arial"/>
                <a:ea typeface="Arial"/>
                <a:cs typeface="Arial"/>
                <a:sym typeface="Arial"/>
              </a:rPr>
              <a:t>It </a:t>
            </a:r>
            <a:r>
              <a:rPr lang="en" sz="1400">
                <a:solidFill>
                  <a:srgbClr val="434343"/>
                </a:solidFill>
                <a:highlight>
                  <a:schemeClr val="lt1"/>
                </a:highlight>
                <a:latin typeface="Arial"/>
                <a:ea typeface="Arial"/>
                <a:cs typeface="Arial"/>
                <a:sym typeface="Arial"/>
              </a:rPr>
              <a:t>is a Unix utility that parses and changes text using a simple programming language.</a:t>
            </a:r>
            <a:endParaRPr sz="1400">
              <a:solidFill>
                <a:srgbClr val="434343"/>
              </a:solidFill>
              <a:highlight>
                <a:schemeClr val="lt1"/>
              </a:highlight>
              <a:latin typeface="Arial"/>
              <a:ea typeface="Arial"/>
              <a:cs typeface="Arial"/>
              <a:sym typeface="Arial"/>
            </a:endParaRPr>
          </a:p>
          <a:p>
            <a:pPr marL="914400" lvl="1" indent="-317500" algn="l" rtl="0">
              <a:lnSpc>
                <a:spcPct val="115000"/>
              </a:lnSpc>
              <a:spcBef>
                <a:spcPts val="0"/>
              </a:spcBef>
              <a:spcAft>
                <a:spcPts val="0"/>
              </a:spcAft>
              <a:buClr>
                <a:srgbClr val="434343"/>
              </a:buClr>
              <a:buSzPts val="1400"/>
              <a:buFont typeface="Arial"/>
              <a:buChar char="○"/>
            </a:pPr>
            <a:r>
              <a:rPr lang="en" sz="1400">
                <a:solidFill>
                  <a:srgbClr val="434343"/>
                </a:solidFill>
                <a:highlight>
                  <a:schemeClr val="lt1"/>
                </a:highlight>
                <a:latin typeface="Arial"/>
                <a:ea typeface="Arial"/>
                <a:cs typeface="Arial"/>
                <a:sym typeface="Arial"/>
              </a:rPr>
              <a:t>It's used to quickly edit files on Unix systems by searching, adding, replacing, and deleting lines without opening the file in a text editor.</a:t>
            </a:r>
            <a:endParaRPr sz="1400">
              <a:solidFill>
                <a:srgbClr val="434343"/>
              </a:solidFill>
              <a:highlight>
                <a:schemeClr val="lt1"/>
              </a:highlight>
              <a:latin typeface="Arial"/>
              <a:ea typeface="Arial"/>
              <a:cs typeface="Arial"/>
              <a:sym typeface="Arial"/>
            </a:endParaRPr>
          </a:p>
          <a:p>
            <a:pPr marL="914400" lvl="1" indent="-317500" algn="l" rtl="0">
              <a:lnSpc>
                <a:spcPct val="115000"/>
              </a:lnSpc>
              <a:spcBef>
                <a:spcPts val="0"/>
              </a:spcBef>
              <a:spcAft>
                <a:spcPts val="0"/>
              </a:spcAft>
              <a:buClr>
                <a:srgbClr val="434343"/>
              </a:buClr>
              <a:buSzPts val="1400"/>
              <a:buFont typeface="Arial"/>
              <a:buChar char="○"/>
            </a:pPr>
            <a:r>
              <a:rPr lang="en" sz="1400">
                <a:solidFill>
                  <a:srgbClr val="434343"/>
                </a:solidFill>
                <a:highlight>
                  <a:schemeClr val="lt1"/>
                </a:highlight>
                <a:latin typeface="Arial"/>
                <a:ea typeface="Arial"/>
                <a:cs typeface="Arial"/>
                <a:sym typeface="Arial"/>
              </a:rPr>
              <a:t>Sed is </a:t>
            </a:r>
            <a:r>
              <a:rPr lang="en" sz="1400" b="1">
                <a:solidFill>
                  <a:srgbClr val="434343"/>
                </a:solidFill>
                <a:highlight>
                  <a:schemeClr val="lt1"/>
                </a:highlight>
                <a:latin typeface="Arial"/>
                <a:ea typeface="Arial"/>
                <a:cs typeface="Arial"/>
                <a:sym typeface="Arial"/>
              </a:rPr>
              <a:t>non-interactive</a:t>
            </a:r>
            <a:r>
              <a:rPr lang="en" sz="1400">
                <a:solidFill>
                  <a:srgbClr val="434343"/>
                </a:solidFill>
                <a:highlight>
                  <a:schemeClr val="lt1"/>
                </a:highlight>
                <a:latin typeface="Arial"/>
                <a:ea typeface="Arial"/>
                <a:cs typeface="Arial"/>
                <a:sym typeface="Arial"/>
              </a:rPr>
              <a:t>, i.e., unlike editors like Notepad, we can’t move a cursor in the file.</a:t>
            </a:r>
            <a:endParaRPr sz="1400">
              <a:solidFill>
                <a:srgbClr val="434343"/>
              </a:solidFill>
              <a:highlight>
                <a:schemeClr val="lt1"/>
              </a:highlight>
              <a:latin typeface="Arial"/>
              <a:ea typeface="Arial"/>
              <a:cs typeface="Arial"/>
              <a:sym typeface="Arial"/>
            </a:endParaRPr>
          </a:p>
          <a:p>
            <a:pPr marL="914400" lvl="1" indent="-317500" algn="l" rtl="0">
              <a:lnSpc>
                <a:spcPct val="115000"/>
              </a:lnSpc>
              <a:spcBef>
                <a:spcPts val="0"/>
              </a:spcBef>
              <a:spcAft>
                <a:spcPts val="0"/>
              </a:spcAft>
              <a:buClr>
                <a:srgbClr val="434343"/>
              </a:buClr>
              <a:buSzPts val="1400"/>
              <a:buFont typeface="Arial"/>
              <a:buChar char="○"/>
            </a:pPr>
            <a:r>
              <a:rPr lang="en" sz="1400">
                <a:solidFill>
                  <a:srgbClr val="434343"/>
                </a:solidFill>
                <a:highlight>
                  <a:schemeClr val="lt1"/>
                </a:highlight>
                <a:latin typeface="Arial"/>
                <a:ea typeface="Arial"/>
                <a:cs typeface="Arial"/>
                <a:sym typeface="Arial"/>
              </a:rPr>
              <a:t>It goes through the file </a:t>
            </a:r>
            <a:r>
              <a:rPr lang="en" sz="1400" b="1" u="sng">
                <a:solidFill>
                  <a:srgbClr val="434343"/>
                </a:solidFill>
                <a:highlight>
                  <a:schemeClr val="lt1"/>
                </a:highlight>
                <a:latin typeface="Arial"/>
                <a:ea typeface="Arial"/>
                <a:cs typeface="Arial"/>
                <a:sym typeface="Arial"/>
              </a:rPr>
              <a:t>LINE-BY-LINE</a:t>
            </a:r>
            <a:r>
              <a:rPr lang="en" sz="1400">
                <a:solidFill>
                  <a:srgbClr val="434343"/>
                </a:solidFill>
                <a:highlight>
                  <a:schemeClr val="lt1"/>
                </a:highlight>
                <a:latin typeface="Arial"/>
                <a:ea typeface="Arial"/>
                <a:cs typeface="Arial"/>
                <a:sym typeface="Arial"/>
              </a:rPr>
              <a:t> and uses pattern matching (</a:t>
            </a:r>
            <a:r>
              <a:rPr lang="en" sz="1400" b="1">
                <a:solidFill>
                  <a:srgbClr val="434343"/>
                </a:solidFill>
                <a:highlight>
                  <a:schemeClr val="lt1"/>
                </a:highlight>
                <a:latin typeface="Arial"/>
                <a:ea typeface="Arial"/>
                <a:cs typeface="Arial"/>
                <a:sym typeface="Arial"/>
              </a:rPr>
              <a:t>regex</a:t>
            </a:r>
            <a:r>
              <a:rPr lang="en" sz="1400">
                <a:solidFill>
                  <a:srgbClr val="434343"/>
                </a:solidFill>
                <a:highlight>
                  <a:schemeClr val="lt1"/>
                </a:highlight>
                <a:latin typeface="Arial"/>
                <a:ea typeface="Arial"/>
                <a:cs typeface="Arial"/>
                <a:sym typeface="Arial"/>
              </a:rPr>
              <a:t>) to identify targets.</a:t>
            </a:r>
            <a:endParaRPr sz="1400">
              <a:solidFill>
                <a:srgbClr val="434343"/>
              </a:solidFill>
              <a:highlight>
                <a:schemeClr val="lt1"/>
              </a:highlight>
              <a:latin typeface="Arial"/>
              <a:ea typeface="Arial"/>
              <a:cs typeface="Arial"/>
              <a:sym typeface="Arial"/>
            </a:endParaRPr>
          </a:p>
          <a:p>
            <a:pPr marL="457200" lvl="0" indent="-336550" algn="l" rtl="0">
              <a:lnSpc>
                <a:spcPct val="115000"/>
              </a:lnSpc>
              <a:spcBef>
                <a:spcPts val="0"/>
              </a:spcBef>
              <a:spcAft>
                <a:spcPts val="0"/>
              </a:spcAft>
              <a:buClr>
                <a:srgbClr val="434343"/>
              </a:buClr>
              <a:buSzPts val="1700"/>
              <a:buFont typeface="Arial"/>
              <a:buChar char="●"/>
            </a:pPr>
            <a:r>
              <a:rPr lang="en" sz="1700" b="1">
                <a:solidFill>
                  <a:srgbClr val="434343"/>
                </a:solidFill>
                <a:highlight>
                  <a:srgbClr val="FFFFFF"/>
                </a:highlight>
                <a:latin typeface="Arial"/>
                <a:ea typeface="Arial"/>
                <a:cs typeface="Arial"/>
                <a:sym typeface="Arial"/>
              </a:rPr>
              <a:t>Why Use Sed?</a:t>
            </a:r>
            <a:endParaRPr sz="1700" b="1">
              <a:solidFill>
                <a:srgbClr val="434343"/>
              </a:solidFill>
              <a:highlight>
                <a:srgbClr val="FFFFFF"/>
              </a:highlight>
              <a:latin typeface="Arial"/>
              <a:ea typeface="Arial"/>
              <a:cs typeface="Arial"/>
              <a:sym typeface="Arial"/>
            </a:endParaRPr>
          </a:p>
          <a:p>
            <a:pPr marL="914400" lvl="1" indent="-317500" algn="l" rtl="0">
              <a:lnSpc>
                <a:spcPct val="115000"/>
              </a:lnSpc>
              <a:spcBef>
                <a:spcPts val="0"/>
              </a:spcBef>
              <a:spcAft>
                <a:spcPts val="0"/>
              </a:spcAft>
              <a:buClr>
                <a:srgbClr val="434343"/>
              </a:buClr>
              <a:buSzPts val="1400"/>
              <a:buFont typeface="Roboto"/>
              <a:buChar char="○"/>
            </a:pPr>
            <a:r>
              <a:rPr lang="en" sz="1400">
                <a:solidFill>
                  <a:srgbClr val="434343"/>
                </a:solidFill>
                <a:highlight>
                  <a:srgbClr val="FFFFFF"/>
                </a:highlight>
                <a:latin typeface="Arial"/>
                <a:ea typeface="Arial"/>
                <a:cs typeface="Arial"/>
                <a:sym typeface="Arial"/>
              </a:rPr>
              <a:t>Text Manipulation/Filtering</a:t>
            </a:r>
            <a:endParaRPr sz="1400">
              <a:solidFill>
                <a:srgbClr val="434343"/>
              </a:solidFill>
              <a:highlight>
                <a:srgbClr val="FFFFFF"/>
              </a:highlight>
              <a:latin typeface="Arial"/>
              <a:ea typeface="Arial"/>
              <a:cs typeface="Arial"/>
              <a:sym typeface="Arial"/>
            </a:endParaRPr>
          </a:p>
          <a:p>
            <a:pPr marL="914400" lvl="1" indent="-317500" algn="l" rtl="0">
              <a:lnSpc>
                <a:spcPct val="115000"/>
              </a:lnSpc>
              <a:spcBef>
                <a:spcPts val="0"/>
              </a:spcBef>
              <a:spcAft>
                <a:spcPts val="0"/>
              </a:spcAft>
              <a:buClr>
                <a:srgbClr val="434343"/>
              </a:buClr>
              <a:buSzPts val="1400"/>
              <a:buFont typeface="Arial"/>
              <a:buChar char="○"/>
            </a:pPr>
            <a:r>
              <a:rPr lang="en" sz="1400">
                <a:solidFill>
                  <a:srgbClr val="434343"/>
                </a:solidFill>
                <a:highlight>
                  <a:srgbClr val="FFFFFF"/>
                </a:highlight>
                <a:latin typeface="Arial"/>
                <a:ea typeface="Arial"/>
                <a:cs typeface="Arial"/>
                <a:sym typeface="Arial"/>
              </a:rPr>
              <a:t>Efficient editing without opening the file</a:t>
            </a:r>
            <a:endParaRPr sz="1400">
              <a:solidFill>
                <a:srgbClr val="434343"/>
              </a:solidFill>
              <a:highlight>
                <a:srgbClr val="FFFFFF"/>
              </a:highlight>
              <a:latin typeface="Arial"/>
              <a:ea typeface="Arial"/>
              <a:cs typeface="Arial"/>
              <a:sym typeface="Arial"/>
            </a:endParaRPr>
          </a:p>
          <a:p>
            <a:pPr marL="914400" lvl="1" indent="-317500" algn="l" rtl="0">
              <a:lnSpc>
                <a:spcPct val="115000"/>
              </a:lnSpc>
              <a:spcBef>
                <a:spcPts val="0"/>
              </a:spcBef>
              <a:spcAft>
                <a:spcPts val="0"/>
              </a:spcAft>
              <a:buClr>
                <a:srgbClr val="434343"/>
              </a:buClr>
              <a:buSzPts val="1400"/>
              <a:buFont typeface="Arial"/>
              <a:buChar char="○"/>
            </a:pPr>
            <a:r>
              <a:rPr lang="en" sz="1400">
                <a:solidFill>
                  <a:srgbClr val="434343"/>
                </a:solidFill>
                <a:highlight>
                  <a:srgbClr val="FFFFFF"/>
                </a:highlight>
                <a:latin typeface="Arial"/>
                <a:ea typeface="Arial"/>
                <a:cs typeface="Arial"/>
                <a:sym typeface="Arial"/>
              </a:rPr>
              <a:t>Automation</a:t>
            </a:r>
            <a:endParaRPr sz="1400">
              <a:solidFill>
                <a:srgbClr val="434343"/>
              </a:solidFill>
              <a:highlight>
                <a:srgbClr val="FFFFFF"/>
              </a:highlight>
              <a:latin typeface="Arial"/>
              <a:ea typeface="Arial"/>
              <a:cs typeface="Arial"/>
              <a:sym typeface="Arial"/>
            </a:endParaRPr>
          </a:p>
          <a:p>
            <a:pPr marL="914400" lvl="1" indent="-317500" algn="l" rtl="0">
              <a:lnSpc>
                <a:spcPct val="115000"/>
              </a:lnSpc>
              <a:spcBef>
                <a:spcPts val="0"/>
              </a:spcBef>
              <a:spcAft>
                <a:spcPts val="0"/>
              </a:spcAft>
              <a:buClr>
                <a:srgbClr val="434343"/>
              </a:buClr>
              <a:buSzPts val="1400"/>
              <a:buFont typeface="Arial"/>
              <a:buChar char="○"/>
            </a:pPr>
            <a:r>
              <a:rPr lang="en" sz="1400">
                <a:solidFill>
                  <a:srgbClr val="434343"/>
                </a:solidFill>
                <a:highlight>
                  <a:srgbClr val="FFFFFF"/>
                </a:highlight>
                <a:latin typeface="Arial"/>
                <a:ea typeface="Arial"/>
                <a:cs typeface="Arial"/>
                <a:sym typeface="Arial"/>
              </a:rPr>
              <a:t>Batch Processing (</a:t>
            </a:r>
            <a:r>
              <a:rPr lang="en" sz="1400">
                <a:solidFill>
                  <a:srgbClr val="434343"/>
                </a:solidFill>
                <a:highlight>
                  <a:schemeClr val="lt1"/>
                </a:highlight>
                <a:latin typeface="Arial"/>
                <a:ea typeface="Arial"/>
                <a:cs typeface="Arial"/>
                <a:sym typeface="Arial"/>
              </a:rPr>
              <a:t>such as modifying multiple files or performing consistent changes across a dataset)</a:t>
            </a:r>
            <a:endParaRPr sz="1400">
              <a:solidFill>
                <a:srgbClr val="434343"/>
              </a:solidFill>
              <a:highlight>
                <a:schemeClr val="lt1"/>
              </a:highlight>
              <a:latin typeface="Arial"/>
              <a:ea typeface="Arial"/>
              <a:cs typeface="Arial"/>
              <a:sym typeface="Arial"/>
            </a:endParaRPr>
          </a:p>
          <a:p>
            <a:pPr marL="0" lvl="0" indent="0" algn="l" rtl="0">
              <a:lnSpc>
                <a:spcPct val="115000"/>
              </a:lnSpc>
              <a:spcBef>
                <a:spcPts val="0"/>
              </a:spcBef>
              <a:spcAft>
                <a:spcPts val="0"/>
              </a:spcAft>
              <a:buSzPts val="1300"/>
              <a:buNone/>
            </a:pPr>
            <a:r>
              <a:rPr lang="en" sz="1400">
                <a:solidFill>
                  <a:srgbClr val="434343"/>
                </a:solidFill>
                <a:highlight>
                  <a:schemeClr val="lt1"/>
                </a:highlight>
                <a:latin typeface="Arial"/>
                <a:ea typeface="Arial"/>
                <a:cs typeface="Arial"/>
                <a:sym typeface="Arial"/>
              </a:rPr>
              <a:t>Sed (and Awk) should already exist in your systems, except Windows. For Windows, WSL is needed.</a:t>
            </a:r>
            <a:endParaRPr sz="1400">
              <a:solidFill>
                <a:srgbClr val="434343"/>
              </a:solidFill>
              <a:highlight>
                <a:schemeClr val="lt1"/>
              </a:highlight>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g2b78690655f_0_9"/>
          <p:cNvSpPr txBox="1">
            <a:spLocks noGrp="1"/>
          </p:cNvSpPr>
          <p:nvPr>
            <p:ph type="title"/>
          </p:nvPr>
        </p:nvSpPr>
        <p:spPr>
          <a:xfrm>
            <a:off x="559550" y="544825"/>
            <a:ext cx="8455500" cy="535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990"/>
              <a:buNone/>
            </a:pPr>
            <a:r>
              <a:rPr lang="en" sz="3000"/>
              <a:t>Types of Commands in Sed</a:t>
            </a:r>
            <a:endParaRPr sz="3000"/>
          </a:p>
        </p:txBody>
      </p:sp>
      <p:sp>
        <p:nvSpPr>
          <p:cNvPr id="100" name="Google Shape;100;g2b78690655f_0_9"/>
          <p:cNvSpPr txBox="1">
            <a:spLocks noGrp="1"/>
          </p:cNvSpPr>
          <p:nvPr>
            <p:ph type="body" idx="1"/>
          </p:nvPr>
        </p:nvSpPr>
        <p:spPr>
          <a:xfrm>
            <a:off x="482900" y="1298250"/>
            <a:ext cx="8174400" cy="37887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900"/>
              </a:spcBef>
              <a:spcAft>
                <a:spcPts val="0"/>
              </a:spcAft>
              <a:buSzPts val="1300"/>
              <a:buNone/>
            </a:pPr>
            <a:r>
              <a:rPr lang="en" sz="1400">
                <a:solidFill>
                  <a:srgbClr val="434343"/>
                </a:solidFill>
                <a:highlight>
                  <a:srgbClr val="FFFFFF"/>
                </a:highlight>
                <a:latin typeface="Arial"/>
                <a:ea typeface="Arial"/>
                <a:cs typeface="Arial"/>
                <a:sym typeface="Arial"/>
              </a:rPr>
              <a:t>Some of them are:-</a:t>
            </a:r>
            <a:endParaRPr sz="1400">
              <a:solidFill>
                <a:srgbClr val="434343"/>
              </a:solidFill>
              <a:highlight>
                <a:srgbClr val="FFFFFF"/>
              </a:highlight>
              <a:latin typeface="Arial"/>
              <a:ea typeface="Arial"/>
              <a:cs typeface="Arial"/>
              <a:sym typeface="Arial"/>
            </a:endParaRPr>
          </a:p>
          <a:p>
            <a:pPr marL="457200" lvl="0" indent="-317500" algn="l" rtl="0">
              <a:lnSpc>
                <a:spcPct val="115000"/>
              </a:lnSpc>
              <a:spcBef>
                <a:spcPts val="900"/>
              </a:spcBef>
              <a:spcAft>
                <a:spcPts val="0"/>
              </a:spcAft>
              <a:buClr>
                <a:srgbClr val="434343"/>
              </a:buClr>
              <a:buSzPts val="1400"/>
              <a:buFont typeface="Arial"/>
              <a:buChar char="●"/>
            </a:pPr>
            <a:r>
              <a:rPr lang="en" sz="1400">
                <a:solidFill>
                  <a:srgbClr val="434343"/>
                </a:solidFill>
                <a:highlight>
                  <a:srgbClr val="FFFFFF"/>
                </a:highlight>
                <a:latin typeface="Arial"/>
                <a:ea typeface="Arial"/>
                <a:cs typeface="Arial"/>
                <a:sym typeface="Arial"/>
              </a:rPr>
              <a:t>Substitute (s)</a:t>
            </a:r>
            <a:endParaRPr sz="1400">
              <a:solidFill>
                <a:srgbClr val="434343"/>
              </a:solidFill>
              <a:highlight>
                <a:srgbClr val="FFFFFF"/>
              </a:highlight>
              <a:latin typeface="Arial"/>
              <a:ea typeface="Arial"/>
              <a:cs typeface="Arial"/>
              <a:sym typeface="Arial"/>
            </a:endParaRPr>
          </a:p>
          <a:p>
            <a:pPr marL="457200" lvl="0" indent="-317500" algn="l" rtl="0">
              <a:lnSpc>
                <a:spcPct val="115000"/>
              </a:lnSpc>
              <a:spcBef>
                <a:spcPts val="900"/>
              </a:spcBef>
              <a:spcAft>
                <a:spcPts val="0"/>
              </a:spcAft>
              <a:buClr>
                <a:srgbClr val="434343"/>
              </a:buClr>
              <a:buSzPts val="1400"/>
              <a:buFont typeface="Arial"/>
              <a:buChar char="●"/>
            </a:pPr>
            <a:r>
              <a:rPr lang="en" sz="1400">
                <a:solidFill>
                  <a:srgbClr val="434343"/>
                </a:solidFill>
                <a:highlight>
                  <a:srgbClr val="FFFFFF"/>
                </a:highlight>
                <a:latin typeface="Arial"/>
                <a:ea typeface="Arial"/>
                <a:cs typeface="Arial"/>
                <a:sym typeface="Arial"/>
              </a:rPr>
              <a:t>Print (p)</a:t>
            </a:r>
            <a:endParaRPr sz="1400">
              <a:solidFill>
                <a:srgbClr val="434343"/>
              </a:solidFill>
              <a:highlight>
                <a:srgbClr val="FFFFFF"/>
              </a:highlight>
              <a:latin typeface="Arial"/>
              <a:ea typeface="Arial"/>
              <a:cs typeface="Arial"/>
              <a:sym typeface="Arial"/>
            </a:endParaRPr>
          </a:p>
          <a:p>
            <a:pPr marL="457200" lvl="0" indent="-317500" algn="l" rtl="0">
              <a:lnSpc>
                <a:spcPct val="115000"/>
              </a:lnSpc>
              <a:spcBef>
                <a:spcPts val="900"/>
              </a:spcBef>
              <a:spcAft>
                <a:spcPts val="0"/>
              </a:spcAft>
              <a:buClr>
                <a:srgbClr val="434343"/>
              </a:buClr>
              <a:buSzPts val="1400"/>
              <a:buFont typeface="Arial"/>
              <a:buChar char="●"/>
            </a:pPr>
            <a:r>
              <a:rPr lang="en" sz="1400">
                <a:solidFill>
                  <a:srgbClr val="434343"/>
                </a:solidFill>
                <a:highlight>
                  <a:srgbClr val="FFFFFF"/>
                </a:highlight>
                <a:latin typeface="Arial"/>
                <a:ea typeface="Arial"/>
                <a:cs typeface="Arial"/>
                <a:sym typeface="Arial"/>
              </a:rPr>
              <a:t>Delete (d)</a:t>
            </a:r>
            <a:endParaRPr sz="1400">
              <a:solidFill>
                <a:srgbClr val="434343"/>
              </a:solidFill>
              <a:highlight>
                <a:srgbClr val="FFFFFF"/>
              </a:highlight>
              <a:latin typeface="Arial"/>
              <a:ea typeface="Arial"/>
              <a:cs typeface="Arial"/>
              <a:sym typeface="Arial"/>
            </a:endParaRPr>
          </a:p>
          <a:p>
            <a:pPr marL="457200" lvl="0" indent="-317500" algn="l" rtl="0">
              <a:lnSpc>
                <a:spcPct val="115000"/>
              </a:lnSpc>
              <a:spcBef>
                <a:spcPts val="900"/>
              </a:spcBef>
              <a:spcAft>
                <a:spcPts val="0"/>
              </a:spcAft>
              <a:buClr>
                <a:srgbClr val="434343"/>
              </a:buClr>
              <a:buSzPts val="1400"/>
              <a:buFont typeface="Arial"/>
              <a:buChar char="●"/>
            </a:pPr>
            <a:r>
              <a:rPr lang="en" sz="1400">
                <a:solidFill>
                  <a:srgbClr val="434343"/>
                </a:solidFill>
                <a:highlight>
                  <a:srgbClr val="FFFFFF"/>
                </a:highlight>
                <a:latin typeface="Arial"/>
                <a:ea typeface="Arial"/>
                <a:cs typeface="Arial"/>
                <a:sym typeface="Arial"/>
              </a:rPr>
              <a:t>Append (a)</a:t>
            </a:r>
            <a:endParaRPr sz="1400">
              <a:solidFill>
                <a:srgbClr val="434343"/>
              </a:solidFill>
              <a:highlight>
                <a:srgbClr val="FFFFFF"/>
              </a:highlight>
              <a:latin typeface="Arial"/>
              <a:ea typeface="Arial"/>
              <a:cs typeface="Arial"/>
              <a:sym typeface="Arial"/>
            </a:endParaRPr>
          </a:p>
          <a:p>
            <a:pPr marL="457200" lvl="0" indent="-317500" algn="l" rtl="0">
              <a:lnSpc>
                <a:spcPct val="115000"/>
              </a:lnSpc>
              <a:spcBef>
                <a:spcPts val="900"/>
              </a:spcBef>
              <a:spcAft>
                <a:spcPts val="0"/>
              </a:spcAft>
              <a:buClr>
                <a:srgbClr val="434343"/>
              </a:buClr>
              <a:buSzPts val="1400"/>
              <a:buFont typeface="Arial"/>
              <a:buChar char="●"/>
            </a:pPr>
            <a:r>
              <a:rPr lang="en" sz="1400">
                <a:solidFill>
                  <a:srgbClr val="434343"/>
                </a:solidFill>
                <a:highlight>
                  <a:srgbClr val="FFFFFF"/>
                </a:highlight>
                <a:latin typeface="Arial"/>
                <a:ea typeface="Arial"/>
                <a:cs typeface="Arial"/>
                <a:sym typeface="Arial"/>
              </a:rPr>
              <a:t>Insert (i)</a:t>
            </a:r>
            <a:endParaRPr sz="1400">
              <a:solidFill>
                <a:srgbClr val="434343"/>
              </a:solidFill>
              <a:highlight>
                <a:srgbClr val="FFFFFF"/>
              </a:highlight>
              <a:latin typeface="Arial"/>
              <a:ea typeface="Arial"/>
              <a:cs typeface="Arial"/>
              <a:sym typeface="Arial"/>
            </a:endParaRPr>
          </a:p>
          <a:p>
            <a:pPr marL="457200" lvl="0" indent="-317500" algn="l" rtl="0">
              <a:lnSpc>
                <a:spcPct val="115000"/>
              </a:lnSpc>
              <a:spcBef>
                <a:spcPts val="900"/>
              </a:spcBef>
              <a:spcAft>
                <a:spcPts val="0"/>
              </a:spcAft>
              <a:buClr>
                <a:srgbClr val="434343"/>
              </a:buClr>
              <a:buSzPts val="1400"/>
              <a:buFont typeface="Arial"/>
              <a:buChar char="●"/>
            </a:pPr>
            <a:r>
              <a:rPr lang="en" sz="1400">
                <a:solidFill>
                  <a:srgbClr val="434343"/>
                </a:solidFill>
                <a:highlight>
                  <a:srgbClr val="FFFFFF"/>
                </a:highlight>
                <a:latin typeface="Arial"/>
                <a:ea typeface="Arial"/>
                <a:cs typeface="Arial"/>
                <a:sym typeface="Arial"/>
              </a:rPr>
              <a:t>Replace (c)</a:t>
            </a:r>
            <a:endParaRPr sz="1400">
              <a:solidFill>
                <a:srgbClr val="434343"/>
              </a:solidFill>
              <a:highlight>
                <a:srgbClr val="FFFFFF"/>
              </a:highlight>
              <a:latin typeface="Arial"/>
              <a:ea typeface="Arial"/>
              <a:cs typeface="Arial"/>
              <a:sym typeface="Arial"/>
            </a:endParaRPr>
          </a:p>
          <a:p>
            <a:pPr marL="0" lvl="0" indent="0" algn="l" rtl="0">
              <a:lnSpc>
                <a:spcPct val="115000"/>
              </a:lnSpc>
              <a:spcBef>
                <a:spcPts val="900"/>
              </a:spcBef>
              <a:spcAft>
                <a:spcPts val="0"/>
              </a:spcAft>
              <a:buSzPts val="1300"/>
              <a:buNone/>
            </a:pPr>
            <a:r>
              <a:rPr lang="en" sz="1400">
                <a:solidFill>
                  <a:srgbClr val="434343"/>
                </a:solidFill>
                <a:highlight>
                  <a:srgbClr val="FFFFFF"/>
                </a:highlight>
                <a:latin typeface="Arial"/>
                <a:ea typeface="Arial"/>
                <a:cs typeface="Arial"/>
                <a:sym typeface="Arial"/>
              </a:rPr>
              <a:t>	All these commands can be executed in two ways:-</a:t>
            </a:r>
            <a:endParaRPr sz="1400">
              <a:solidFill>
                <a:srgbClr val="434343"/>
              </a:solidFill>
              <a:highlight>
                <a:srgbClr val="FFFFFF"/>
              </a:highlight>
              <a:latin typeface="Arial"/>
              <a:ea typeface="Arial"/>
              <a:cs typeface="Arial"/>
              <a:sym typeface="Arial"/>
            </a:endParaRPr>
          </a:p>
          <a:p>
            <a:pPr marL="457200" lvl="0" indent="-317500" algn="l" rtl="0">
              <a:lnSpc>
                <a:spcPct val="115000"/>
              </a:lnSpc>
              <a:spcBef>
                <a:spcPts val="900"/>
              </a:spcBef>
              <a:spcAft>
                <a:spcPts val="0"/>
              </a:spcAft>
              <a:buClr>
                <a:srgbClr val="434343"/>
              </a:buClr>
              <a:buSzPts val="1400"/>
              <a:buFont typeface="Arial"/>
              <a:buAutoNum type="arabicParenR"/>
            </a:pPr>
            <a:r>
              <a:rPr lang="en" sz="1400">
                <a:solidFill>
                  <a:srgbClr val="434343"/>
                </a:solidFill>
                <a:highlight>
                  <a:srgbClr val="FFFFFF"/>
                </a:highlight>
                <a:latin typeface="Arial"/>
                <a:ea typeface="Arial"/>
                <a:cs typeface="Arial"/>
                <a:sym typeface="Arial"/>
              </a:rPr>
              <a:t>Inline Sed (enclosed within single/double quotes ‘...’/”...”)</a:t>
            </a:r>
            <a:endParaRPr sz="1400">
              <a:solidFill>
                <a:srgbClr val="434343"/>
              </a:solidFill>
              <a:highlight>
                <a:srgbClr val="FFFFFF"/>
              </a:highlight>
              <a:latin typeface="Arial"/>
              <a:ea typeface="Arial"/>
              <a:cs typeface="Arial"/>
              <a:sym typeface="Arial"/>
            </a:endParaRPr>
          </a:p>
          <a:p>
            <a:pPr marL="457200" lvl="0" indent="-317500" algn="l" rtl="0">
              <a:lnSpc>
                <a:spcPct val="115000"/>
              </a:lnSpc>
              <a:spcBef>
                <a:spcPts val="0"/>
              </a:spcBef>
              <a:spcAft>
                <a:spcPts val="0"/>
              </a:spcAft>
              <a:buClr>
                <a:srgbClr val="434343"/>
              </a:buClr>
              <a:buSzPts val="1400"/>
              <a:buFont typeface="Arial"/>
              <a:buAutoNum type="arabicParenR"/>
            </a:pPr>
            <a:r>
              <a:rPr lang="en" sz="1400">
                <a:solidFill>
                  <a:srgbClr val="434343"/>
                </a:solidFill>
                <a:highlight>
                  <a:srgbClr val="FFFFFF"/>
                </a:highlight>
                <a:latin typeface="Arial"/>
                <a:ea typeface="Arial"/>
                <a:cs typeface="Arial"/>
                <a:sym typeface="Arial"/>
              </a:rPr>
              <a:t>External .sed file (using -f flag with sed)</a:t>
            </a:r>
            <a:endParaRPr sz="1400">
              <a:solidFill>
                <a:srgbClr val="434343"/>
              </a:solidFill>
              <a:highlight>
                <a:srgbClr val="FFFFFF"/>
              </a:highlight>
              <a:latin typeface="Arial"/>
              <a:ea typeface="Arial"/>
              <a:cs typeface="Arial"/>
              <a:sym typeface="Arial"/>
            </a:endParaRPr>
          </a:p>
        </p:txBody>
      </p:sp>
      <p:pic>
        <p:nvPicPr>
          <p:cNvPr id="101" name="Google Shape;101;g2b78690655f_0_9"/>
          <p:cNvPicPr preferRelativeResize="0"/>
          <p:nvPr/>
        </p:nvPicPr>
        <p:blipFill rotWithShape="1">
          <a:blip r:embed="rId3">
            <a:alphaModFix/>
          </a:blip>
          <a:srcRect/>
          <a:stretch/>
        </p:blipFill>
        <p:spPr>
          <a:xfrm>
            <a:off x="3781150" y="1567000"/>
            <a:ext cx="4535176" cy="862900"/>
          </a:xfrm>
          <a:prstGeom prst="rect">
            <a:avLst/>
          </a:prstGeom>
          <a:noFill/>
          <a:ln>
            <a:noFill/>
          </a:ln>
        </p:spPr>
      </p:pic>
      <p:pic>
        <p:nvPicPr>
          <p:cNvPr id="102" name="Google Shape;102;g2b78690655f_0_9"/>
          <p:cNvPicPr preferRelativeResize="0"/>
          <p:nvPr/>
        </p:nvPicPr>
        <p:blipFill rotWithShape="1">
          <a:blip r:embed="rId4">
            <a:alphaModFix/>
          </a:blip>
          <a:srcRect/>
          <a:stretch/>
        </p:blipFill>
        <p:spPr>
          <a:xfrm>
            <a:off x="3781150" y="2571750"/>
            <a:ext cx="4535174" cy="109004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g2b33605461b_0_30"/>
          <p:cNvSpPr txBox="1">
            <a:spLocks noGrp="1"/>
          </p:cNvSpPr>
          <p:nvPr>
            <p:ph type="title"/>
          </p:nvPr>
        </p:nvSpPr>
        <p:spPr>
          <a:xfrm>
            <a:off x="604850" y="510250"/>
            <a:ext cx="7688700" cy="535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600"/>
              <a:buNone/>
            </a:pPr>
            <a:r>
              <a:rPr lang="en" sz="3600"/>
              <a:t>Address in Sed Command</a:t>
            </a:r>
            <a:endParaRPr sz="3600"/>
          </a:p>
        </p:txBody>
      </p:sp>
      <p:sp>
        <p:nvSpPr>
          <p:cNvPr id="108" name="Google Shape;108;g2b33605461b_0_30"/>
          <p:cNvSpPr txBox="1">
            <a:spLocks noGrp="1"/>
          </p:cNvSpPr>
          <p:nvPr>
            <p:ph type="body" idx="1"/>
          </p:nvPr>
        </p:nvSpPr>
        <p:spPr>
          <a:xfrm>
            <a:off x="201275" y="1257325"/>
            <a:ext cx="8742000" cy="3886200"/>
          </a:xfrm>
          <a:prstGeom prst="rect">
            <a:avLst/>
          </a:prstGeom>
          <a:noFill/>
          <a:ln>
            <a:noFill/>
          </a:ln>
        </p:spPr>
        <p:txBody>
          <a:bodyPr spcFirstLastPara="1" wrap="square" lIns="91425" tIns="91425" rIns="91425" bIns="91425" anchor="t" anchorCtr="0">
            <a:noAutofit/>
          </a:bodyPr>
          <a:lstStyle/>
          <a:p>
            <a:pPr marL="457200" lvl="0" indent="-311150" algn="l" rtl="0">
              <a:lnSpc>
                <a:spcPct val="115000"/>
              </a:lnSpc>
              <a:spcBef>
                <a:spcPts val="900"/>
              </a:spcBef>
              <a:spcAft>
                <a:spcPts val="0"/>
              </a:spcAft>
              <a:buSzPts val="1300"/>
              <a:buChar char="●"/>
            </a:pPr>
            <a:r>
              <a:rPr lang="en">
                <a:solidFill>
                  <a:srgbClr val="434343"/>
                </a:solidFill>
                <a:highlight>
                  <a:srgbClr val="FFFFFF"/>
                </a:highlight>
              </a:rPr>
              <a:t>A simple single command in Sed looks</a:t>
            </a:r>
            <a:r>
              <a:rPr lang="en">
                <a:solidFill>
                  <a:srgbClr val="434343"/>
                </a:solidFill>
                <a:highlight>
                  <a:schemeClr val="lt1"/>
                </a:highlight>
              </a:rPr>
              <a:t> like</a:t>
            </a:r>
            <a:r>
              <a:rPr lang="en" sz="1200">
                <a:solidFill>
                  <a:srgbClr val="111111"/>
                </a:solidFill>
                <a:highlight>
                  <a:schemeClr val="lt1"/>
                </a:highlight>
              </a:rPr>
              <a:t> </a:t>
            </a:r>
            <a:r>
              <a:rPr lang="en">
                <a:solidFill>
                  <a:srgbClr val="244E3B"/>
                </a:solidFill>
                <a:highlight>
                  <a:srgbClr val="F2FCF8"/>
                </a:highlight>
                <a:latin typeface="Courier New"/>
                <a:ea typeface="Courier New"/>
                <a:cs typeface="Courier New"/>
                <a:sym typeface="Courier New"/>
              </a:rPr>
              <a:t>sed ‘[address(es)] &lt;command&gt;’ &lt;filename&gt;</a:t>
            </a:r>
            <a:endParaRPr sz="1200">
              <a:solidFill>
                <a:srgbClr val="111111"/>
              </a:solidFill>
              <a:highlight>
                <a:srgbClr val="FFFFFF"/>
              </a:highlight>
            </a:endParaRPr>
          </a:p>
          <a:p>
            <a:pPr marL="457200" lvl="0" indent="-311150" algn="l" rtl="0">
              <a:lnSpc>
                <a:spcPct val="115000"/>
              </a:lnSpc>
              <a:spcBef>
                <a:spcPts val="0"/>
              </a:spcBef>
              <a:spcAft>
                <a:spcPts val="0"/>
              </a:spcAft>
              <a:buClr>
                <a:srgbClr val="434343"/>
              </a:buClr>
              <a:buSzPts val="1300"/>
              <a:buChar char="●"/>
            </a:pPr>
            <a:r>
              <a:rPr lang="en">
                <a:solidFill>
                  <a:srgbClr val="434343"/>
                </a:solidFill>
              </a:rPr>
              <a:t>“address(es)” represent the line(s) of the input that sed will apply its “command” on.</a:t>
            </a:r>
            <a:endParaRPr>
              <a:solidFill>
                <a:srgbClr val="434343"/>
              </a:solidFill>
            </a:endParaRPr>
          </a:p>
          <a:p>
            <a:pPr marL="457200" lvl="0" indent="-311150" algn="l" rtl="0">
              <a:lnSpc>
                <a:spcPct val="115000"/>
              </a:lnSpc>
              <a:spcBef>
                <a:spcPts val="0"/>
              </a:spcBef>
              <a:spcAft>
                <a:spcPts val="0"/>
              </a:spcAft>
              <a:buClr>
                <a:srgbClr val="434343"/>
              </a:buClr>
              <a:buSzPts val="1300"/>
              <a:buChar char="●"/>
            </a:pPr>
            <a:r>
              <a:rPr lang="en">
                <a:solidFill>
                  <a:srgbClr val="434343"/>
                </a:solidFill>
              </a:rPr>
              <a:t>There are two ways to represent line address:-</a:t>
            </a:r>
            <a:endParaRPr>
              <a:solidFill>
                <a:srgbClr val="434343"/>
              </a:solidFill>
            </a:endParaRPr>
          </a:p>
          <a:p>
            <a:pPr marL="914400" lvl="1" indent="-311150" algn="l" rtl="0">
              <a:lnSpc>
                <a:spcPct val="115000"/>
              </a:lnSpc>
              <a:spcBef>
                <a:spcPts val="0"/>
              </a:spcBef>
              <a:spcAft>
                <a:spcPts val="0"/>
              </a:spcAft>
              <a:buClr>
                <a:srgbClr val="434343"/>
              </a:buClr>
              <a:buSzPts val="1300"/>
              <a:buChar char="○"/>
            </a:pPr>
            <a:r>
              <a:rPr lang="en" sz="1300">
                <a:solidFill>
                  <a:srgbClr val="434343"/>
                </a:solidFill>
              </a:rPr>
              <a:t>Line Number: Starting from 1.  </a:t>
            </a:r>
            <a:r>
              <a:rPr lang="en" sz="1300">
                <a:solidFill>
                  <a:srgbClr val="244E3B"/>
                </a:solidFill>
                <a:highlight>
                  <a:srgbClr val="F2FCF8"/>
                </a:highlight>
                <a:latin typeface="Courier New"/>
                <a:ea typeface="Courier New"/>
                <a:cs typeface="Courier New"/>
                <a:sym typeface="Courier New"/>
              </a:rPr>
              <a:t>sed ‘&lt;line number&gt; &lt;command&gt;’</a:t>
            </a:r>
            <a:r>
              <a:rPr lang="en" sz="1300">
                <a:solidFill>
                  <a:srgbClr val="434343"/>
                </a:solidFill>
              </a:rPr>
              <a:t>. Example: </a:t>
            </a:r>
            <a:r>
              <a:rPr lang="en" sz="1300">
                <a:solidFill>
                  <a:srgbClr val="244E3B"/>
                </a:solidFill>
                <a:highlight>
                  <a:srgbClr val="F2FCF8"/>
                </a:highlight>
                <a:latin typeface="Courier New"/>
                <a:ea typeface="Courier New"/>
                <a:cs typeface="Courier New"/>
                <a:sym typeface="Courier New"/>
              </a:rPr>
              <a:t>sed ‘3 s/Hi/Bye/’</a:t>
            </a:r>
            <a:r>
              <a:rPr lang="en" sz="1300">
                <a:solidFill>
                  <a:srgbClr val="434343"/>
                </a:solidFill>
              </a:rPr>
              <a:t> will replace “Hi” only on the 3</a:t>
            </a:r>
            <a:r>
              <a:rPr lang="en" sz="1300" baseline="30000">
                <a:solidFill>
                  <a:srgbClr val="434343"/>
                </a:solidFill>
              </a:rPr>
              <a:t>rd</a:t>
            </a:r>
            <a:r>
              <a:rPr lang="en" sz="1300">
                <a:solidFill>
                  <a:srgbClr val="434343"/>
                </a:solidFill>
              </a:rPr>
              <a:t> line.</a:t>
            </a:r>
            <a:endParaRPr sz="1300">
              <a:solidFill>
                <a:srgbClr val="434343"/>
              </a:solidFill>
            </a:endParaRPr>
          </a:p>
          <a:p>
            <a:pPr marL="914400" lvl="1" indent="-311150" algn="l" rtl="0">
              <a:lnSpc>
                <a:spcPct val="115000"/>
              </a:lnSpc>
              <a:spcBef>
                <a:spcPts val="0"/>
              </a:spcBef>
              <a:spcAft>
                <a:spcPts val="0"/>
              </a:spcAft>
              <a:buClr>
                <a:srgbClr val="434343"/>
              </a:buClr>
              <a:buSzPts val="1300"/>
              <a:buChar char="○"/>
            </a:pPr>
            <a:r>
              <a:rPr lang="en" sz="1300">
                <a:solidFill>
                  <a:srgbClr val="434343"/>
                </a:solidFill>
              </a:rPr>
              <a:t>Pattern: </a:t>
            </a:r>
            <a:r>
              <a:rPr lang="en" sz="1300">
                <a:solidFill>
                  <a:srgbClr val="244E3B"/>
                </a:solidFill>
                <a:highlight>
                  <a:srgbClr val="F2FCF8"/>
                </a:highlight>
                <a:latin typeface="Courier New"/>
                <a:ea typeface="Courier New"/>
                <a:cs typeface="Courier New"/>
                <a:sym typeface="Courier New"/>
              </a:rPr>
              <a:t>sed ‘/&lt;pattern&gt;/ &lt;command&gt;’</a:t>
            </a:r>
            <a:r>
              <a:rPr lang="en" sz="1300">
                <a:solidFill>
                  <a:srgbClr val="434343"/>
                </a:solidFill>
              </a:rPr>
              <a:t>. Any line that </a:t>
            </a:r>
            <a:r>
              <a:rPr lang="en" sz="1300" b="1">
                <a:solidFill>
                  <a:srgbClr val="434343"/>
                </a:solidFill>
              </a:rPr>
              <a:t>contains a string</a:t>
            </a:r>
            <a:r>
              <a:rPr lang="en" sz="1300">
                <a:solidFill>
                  <a:srgbClr val="434343"/>
                </a:solidFill>
              </a:rPr>
              <a:t> matching the “pattern” is considered. Example: </a:t>
            </a:r>
            <a:r>
              <a:rPr lang="en" sz="1300">
                <a:solidFill>
                  <a:srgbClr val="244E3B"/>
                </a:solidFill>
                <a:highlight>
                  <a:srgbClr val="F2FCF8"/>
                </a:highlight>
                <a:latin typeface="Courier New"/>
                <a:ea typeface="Courier New"/>
                <a:cs typeface="Courier New"/>
                <a:sym typeface="Courier New"/>
              </a:rPr>
              <a:t>sed ‘/Sherlock/ s/Hi/Bye/’</a:t>
            </a:r>
            <a:r>
              <a:rPr lang="en" sz="1300">
                <a:solidFill>
                  <a:srgbClr val="434343"/>
                </a:solidFill>
              </a:rPr>
              <a:t> will replace “Hi” only in lines containing “Sherlock”.</a:t>
            </a:r>
            <a:endParaRPr sz="1300">
              <a:solidFill>
                <a:srgbClr val="434343"/>
              </a:solidFill>
            </a:endParaRPr>
          </a:p>
          <a:p>
            <a:pPr marL="0" lvl="0" indent="0" algn="l" rtl="0">
              <a:lnSpc>
                <a:spcPct val="115000"/>
              </a:lnSpc>
              <a:spcBef>
                <a:spcPts val="900"/>
              </a:spcBef>
              <a:spcAft>
                <a:spcPts val="0"/>
              </a:spcAft>
              <a:buSzPts val="1300"/>
              <a:buNone/>
            </a:pPr>
            <a:endParaRPr>
              <a:solidFill>
                <a:srgbClr val="434343"/>
              </a:solidFill>
            </a:endParaRPr>
          </a:p>
          <a:p>
            <a:pPr marL="0" lvl="0" indent="0" algn="l" rtl="0">
              <a:lnSpc>
                <a:spcPct val="115000"/>
              </a:lnSpc>
              <a:spcBef>
                <a:spcPts val="900"/>
              </a:spcBef>
              <a:spcAft>
                <a:spcPts val="0"/>
              </a:spcAft>
              <a:buSzPts val="1300"/>
              <a:buNone/>
            </a:pPr>
            <a:endParaRPr>
              <a:solidFill>
                <a:srgbClr val="434343"/>
              </a:solidFill>
            </a:endParaRPr>
          </a:p>
          <a:p>
            <a:pPr marL="0" lvl="0" indent="0" algn="l" rtl="0">
              <a:lnSpc>
                <a:spcPct val="115000"/>
              </a:lnSpc>
              <a:spcBef>
                <a:spcPts val="900"/>
              </a:spcBef>
              <a:spcAft>
                <a:spcPts val="0"/>
              </a:spcAft>
              <a:buSzPts val="1300"/>
              <a:buNone/>
            </a:pPr>
            <a:endParaRPr>
              <a:solidFill>
                <a:srgbClr val="434343"/>
              </a:solidFill>
            </a:endParaRPr>
          </a:p>
          <a:p>
            <a:pPr marL="457200" lvl="0" indent="-311150" algn="l" rtl="0">
              <a:lnSpc>
                <a:spcPct val="115000"/>
              </a:lnSpc>
              <a:spcBef>
                <a:spcPts val="900"/>
              </a:spcBef>
              <a:spcAft>
                <a:spcPts val="0"/>
              </a:spcAft>
              <a:buClr>
                <a:srgbClr val="434343"/>
              </a:buClr>
              <a:buSzPts val="1300"/>
              <a:buChar char="●"/>
            </a:pPr>
            <a:r>
              <a:rPr lang="en">
                <a:solidFill>
                  <a:srgbClr val="244E3B"/>
                </a:solidFill>
                <a:highlight>
                  <a:srgbClr val="F2FCF8"/>
                </a:highlight>
                <a:latin typeface="Courier New"/>
                <a:ea typeface="Courier New"/>
                <a:cs typeface="Courier New"/>
                <a:sym typeface="Courier New"/>
              </a:rPr>
              <a:t>sed ‘2,7 s/Hi/Bye/’</a:t>
            </a:r>
            <a:r>
              <a:rPr lang="en">
                <a:solidFill>
                  <a:srgbClr val="434343"/>
                </a:solidFill>
              </a:rPr>
              <a:t> will replace “Hi” from lines 2 to 7 (both included).</a:t>
            </a:r>
            <a:endParaRPr>
              <a:solidFill>
                <a:srgbClr val="434343"/>
              </a:solidFill>
            </a:endParaRPr>
          </a:p>
          <a:p>
            <a:pPr marL="457200" lvl="0" indent="-311150" algn="l" rtl="0">
              <a:lnSpc>
                <a:spcPct val="115000"/>
              </a:lnSpc>
              <a:spcBef>
                <a:spcPts val="0"/>
              </a:spcBef>
              <a:spcAft>
                <a:spcPts val="0"/>
              </a:spcAft>
              <a:buSzPts val="1300"/>
              <a:buChar char="●"/>
            </a:pPr>
            <a:r>
              <a:rPr lang="en">
                <a:solidFill>
                  <a:srgbClr val="244E3B"/>
                </a:solidFill>
                <a:highlight>
                  <a:srgbClr val="F2FCF8"/>
                </a:highlight>
                <a:latin typeface="Courier New"/>
                <a:ea typeface="Courier New"/>
                <a:cs typeface="Courier New"/>
                <a:sym typeface="Courier New"/>
              </a:rPr>
              <a:t>sed ‘[address(es)] &lt;command&gt;’ &lt; &lt;filename&gt;</a:t>
            </a:r>
            <a:r>
              <a:rPr lang="en">
                <a:solidFill>
                  <a:srgbClr val="434343"/>
                </a:solidFill>
              </a:rPr>
              <a:t> is also fine.</a:t>
            </a:r>
            <a:endParaRPr>
              <a:solidFill>
                <a:srgbClr val="434343"/>
              </a:solidFill>
            </a:endParaRPr>
          </a:p>
          <a:p>
            <a:pPr marL="457200" lvl="0" indent="-311150" algn="l" rtl="0">
              <a:lnSpc>
                <a:spcPct val="115000"/>
              </a:lnSpc>
              <a:spcBef>
                <a:spcPts val="0"/>
              </a:spcBef>
              <a:spcAft>
                <a:spcPts val="0"/>
              </a:spcAft>
              <a:buClr>
                <a:srgbClr val="434343"/>
              </a:buClr>
              <a:buSzPts val="1300"/>
              <a:buChar char="●"/>
            </a:pPr>
            <a:r>
              <a:rPr lang="en" b="1">
                <a:solidFill>
                  <a:srgbClr val="434343"/>
                </a:solidFill>
              </a:rPr>
              <a:t>Important: If no address is given then Sed applies the “command” to every line of input file!</a:t>
            </a:r>
            <a:endParaRPr b="1">
              <a:solidFill>
                <a:srgbClr val="434343"/>
              </a:solidFill>
            </a:endParaRPr>
          </a:p>
        </p:txBody>
      </p:sp>
      <p:pic>
        <p:nvPicPr>
          <p:cNvPr id="109" name="Google Shape;109;g2b33605461b_0_30"/>
          <p:cNvPicPr preferRelativeResize="0"/>
          <p:nvPr/>
        </p:nvPicPr>
        <p:blipFill rotWithShape="1">
          <a:blip r:embed="rId3">
            <a:alphaModFix/>
          </a:blip>
          <a:srcRect/>
          <a:stretch/>
        </p:blipFill>
        <p:spPr>
          <a:xfrm>
            <a:off x="5084800" y="3219001"/>
            <a:ext cx="2927752" cy="998350"/>
          </a:xfrm>
          <a:prstGeom prst="rect">
            <a:avLst/>
          </a:prstGeom>
          <a:noFill/>
          <a:ln>
            <a:noFill/>
          </a:ln>
        </p:spPr>
      </p:pic>
      <p:pic>
        <p:nvPicPr>
          <p:cNvPr id="110" name="Google Shape;110;g2b33605461b_0_30"/>
          <p:cNvPicPr preferRelativeResize="0"/>
          <p:nvPr/>
        </p:nvPicPr>
        <p:blipFill rotWithShape="1">
          <a:blip r:embed="rId4">
            <a:alphaModFix/>
          </a:blip>
          <a:srcRect/>
          <a:stretch/>
        </p:blipFill>
        <p:spPr>
          <a:xfrm>
            <a:off x="1039475" y="3219000"/>
            <a:ext cx="3385749" cy="99836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g2b33605461b_0_23"/>
          <p:cNvSpPr txBox="1">
            <a:spLocks noGrp="1"/>
          </p:cNvSpPr>
          <p:nvPr>
            <p:ph type="title"/>
          </p:nvPr>
        </p:nvSpPr>
        <p:spPr>
          <a:xfrm>
            <a:off x="558050" y="545450"/>
            <a:ext cx="7688700" cy="535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600"/>
              <a:buNone/>
            </a:pPr>
            <a:r>
              <a:rPr lang="en" sz="3000"/>
              <a:t>Substitute Command (s)</a:t>
            </a:r>
            <a:endParaRPr sz="3000"/>
          </a:p>
        </p:txBody>
      </p:sp>
      <p:sp>
        <p:nvSpPr>
          <p:cNvPr id="116" name="Google Shape;116;g2b33605461b_0_23"/>
          <p:cNvSpPr txBox="1">
            <a:spLocks noGrp="1"/>
          </p:cNvSpPr>
          <p:nvPr>
            <p:ph type="body" idx="1"/>
          </p:nvPr>
        </p:nvSpPr>
        <p:spPr>
          <a:xfrm>
            <a:off x="481850" y="1270675"/>
            <a:ext cx="8586000" cy="4204500"/>
          </a:xfrm>
          <a:prstGeom prst="rect">
            <a:avLst/>
          </a:prstGeom>
          <a:noFill/>
          <a:ln>
            <a:noFill/>
          </a:ln>
        </p:spPr>
        <p:txBody>
          <a:bodyPr spcFirstLastPara="1" wrap="square" lIns="91425" tIns="91425" rIns="91425" bIns="91425" anchor="t" anchorCtr="0">
            <a:normAutofit/>
          </a:bodyPr>
          <a:lstStyle/>
          <a:p>
            <a:pPr marL="457200" lvl="0" indent="-304800" algn="l" rtl="0">
              <a:lnSpc>
                <a:spcPct val="115000"/>
              </a:lnSpc>
              <a:spcBef>
                <a:spcPts val="0"/>
              </a:spcBef>
              <a:spcAft>
                <a:spcPts val="0"/>
              </a:spcAft>
              <a:buClr>
                <a:srgbClr val="111111"/>
              </a:buClr>
              <a:buSzPts val="1200"/>
              <a:buFont typeface="Roboto"/>
              <a:buChar char="●"/>
            </a:pPr>
            <a:r>
              <a:rPr lang="en" sz="1200">
                <a:solidFill>
                  <a:srgbClr val="111111"/>
                </a:solidFill>
                <a:highlight>
                  <a:srgbClr val="FFFFFF"/>
                </a:highlight>
                <a:latin typeface="Roboto"/>
                <a:ea typeface="Roboto"/>
                <a:cs typeface="Roboto"/>
                <a:sym typeface="Roboto"/>
              </a:rPr>
              <a:t>Syntax: </a:t>
            </a:r>
            <a:r>
              <a:rPr lang="en" sz="1100">
                <a:solidFill>
                  <a:srgbClr val="111111"/>
                </a:solidFill>
                <a:highlight>
                  <a:srgbClr val="FFFFFF"/>
                </a:highlight>
                <a:latin typeface="Roboto"/>
                <a:ea typeface="Roboto"/>
                <a:cs typeface="Roboto"/>
                <a:sym typeface="Roboto"/>
              </a:rPr>
              <a:t>“</a:t>
            </a:r>
            <a:r>
              <a:rPr lang="en" sz="1200">
                <a:solidFill>
                  <a:srgbClr val="244E3B"/>
                </a:solidFill>
                <a:highlight>
                  <a:srgbClr val="F2FCF8"/>
                </a:highlight>
                <a:latin typeface="Courier New"/>
                <a:ea typeface="Courier New"/>
                <a:cs typeface="Courier New"/>
                <a:sym typeface="Courier New"/>
              </a:rPr>
              <a:t>‘[address(es)] s/&lt;pattern&gt;/&lt;replacement&gt;/[flags]’</a:t>
            </a:r>
            <a:r>
              <a:rPr lang="en" sz="1100">
                <a:solidFill>
                  <a:srgbClr val="111111"/>
                </a:solidFill>
                <a:highlight>
                  <a:srgbClr val="FFFFFF"/>
                </a:highlight>
                <a:latin typeface="Roboto"/>
                <a:ea typeface="Roboto"/>
                <a:cs typeface="Roboto"/>
                <a:sym typeface="Roboto"/>
              </a:rPr>
              <a:t>”</a:t>
            </a:r>
            <a:endParaRPr sz="1100">
              <a:solidFill>
                <a:srgbClr val="111111"/>
              </a:solidFill>
              <a:highlight>
                <a:srgbClr val="FFFFFF"/>
              </a:highlight>
              <a:latin typeface="Roboto"/>
              <a:ea typeface="Roboto"/>
              <a:cs typeface="Roboto"/>
              <a:sym typeface="Roboto"/>
            </a:endParaRPr>
          </a:p>
          <a:p>
            <a:pPr marL="457200" lvl="0" indent="-304800" algn="l" rtl="0">
              <a:lnSpc>
                <a:spcPct val="115000"/>
              </a:lnSpc>
              <a:spcBef>
                <a:spcPts val="0"/>
              </a:spcBef>
              <a:spcAft>
                <a:spcPts val="0"/>
              </a:spcAft>
              <a:buClr>
                <a:srgbClr val="111111"/>
              </a:buClr>
              <a:buSzPts val="1200"/>
              <a:buFont typeface="Roboto"/>
              <a:buChar char="●"/>
            </a:pPr>
            <a:r>
              <a:rPr lang="en" sz="1200" b="1">
                <a:solidFill>
                  <a:srgbClr val="111111"/>
                </a:solidFill>
                <a:highlight>
                  <a:srgbClr val="FFFFFF"/>
                </a:highlight>
                <a:latin typeface="Roboto"/>
                <a:ea typeface="Roboto"/>
                <a:cs typeface="Roboto"/>
                <a:sym typeface="Roboto"/>
              </a:rPr>
              <a:t>Regex</a:t>
            </a:r>
            <a:r>
              <a:rPr lang="en" sz="1200">
                <a:solidFill>
                  <a:srgbClr val="111111"/>
                </a:solidFill>
                <a:highlight>
                  <a:srgbClr val="FFFFFF"/>
                </a:highlight>
                <a:latin typeface="Roboto"/>
                <a:ea typeface="Roboto"/>
                <a:cs typeface="Roboto"/>
                <a:sym typeface="Roboto"/>
              </a:rPr>
              <a:t> is used for pattern matching.</a:t>
            </a:r>
            <a:endParaRPr sz="1200">
              <a:solidFill>
                <a:srgbClr val="111111"/>
              </a:solidFill>
              <a:highlight>
                <a:srgbClr val="FFFFFF"/>
              </a:highlight>
              <a:latin typeface="Roboto"/>
              <a:ea typeface="Roboto"/>
              <a:cs typeface="Roboto"/>
              <a:sym typeface="Roboto"/>
            </a:endParaRPr>
          </a:p>
          <a:p>
            <a:pPr marL="457200" lvl="0" indent="-304800" algn="l" rtl="0">
              <a:lnSpc>
                <a:spcPct val="115000"/>
              </a:lnSpc>
              <a:spcBef>
                <a:spcPts val="0"/>
              </a:spcBef>
              <a:spcAft>
                <a:spcPts val="0"/>
              </a:spcAft>
              <a:buClr>
                <a:srgbClr val="111111"/>
              </a:buClr>
              <a:buSzPts val="1200"/>
              <a:buFont typeface="Roboto"/>
              <a:buChar char="●"/>
            </a:pPr>
            <a:r>
              <a:rPr lang="en" sz="1200">
                <a:solidFill>
                  <a:srgbClr val="111111"/>
                </a:solidFill>
                <a:highlight>
                  <a:srgbClr val="FFFFFF"/>
                </a:highlight>
                <a:latin typeface="Roboto"/>
                <a:ea typeface="Roboto"/>
                <a:cs typeface="Roboto"/>
                <a:sym typeface="Roboto"/>
              </a:rPr>
              <a:t>Replacement is the exact string you want to replace the string that matches the “pattern”.</a:t>
            </a:r>
            <a:endParaRPr sz="1200">
              <a:solidFill>
                <a:srgbClr val="111111"/>
              </a:solidFill>
              <a:highlight>
                <a:srgbClr val="FFFFFF"/>
              </a:highlight>
              <a:latin typeface="Roboto"/>
              <a:ea typeface="Roboto"/>
              <a:cs typeface="Roboto"/>
              <a:sym typeface="Roboto"/>
            </a:endParaRPr>
          </a:p>
          <a:p>
            <a:pPr marL="3657600" lvl="7" indent="-304800" algn="l" rtl="0">
              <a:lnSpc>
                <a:spcPct val="115000"/>
              </a:lnSpc>
              <a:spcBef>
                <a:spcPts val="0"/>
              </a:spcBef>
              <a:spcAft>
                <a:spcPts val="0"/>
              </a:spcAft>
              <a:buClr>
                <a:srgbClr val="111111"/>
              </a:buClr>
              <a:buSzPts val="1200"/>
              <a:buFont typeface="Roboto"/>
              <a:buChar char="○"/>
            </a:pPr>
            <a:r>
              <a:rPr lang="en" sz="1200">
                <a:solidFill>
                  <a:srgbClr val="111111"/>
                </a:solidFill>
                <a:highlight>
                  <a:srgbClr val="FFFFFF"/>
                </a:highlight>
                <a:latin typeface="Roboto"/>
                <a:ea typeface="Roboto"/>
                <a:cs typeface="Roboto"/>
                <a:sym typeface="Roboto"/>
              </a:rPr>
              <a:t>“flags” are optional. Possible flags are:-</a:t>
            </a:r>
            <a:endParaRPr sz="1200">
              <a:solidFill>
                <a:srgbClr val="111111"/>
              </a:solidFill>
              <a:highlight>
                <a:srgbClr val="FFFFFF"/>
              </a:highlight>
              <a:latin typeface="Roboto"/>
              <a:ea typeface="Roboto"/>
              <a:cs typeface="Roboto"/>
              <a:sym typeface="Roboto"/>
            </a:endParaRPr>
          </a:p>
          <a:p>
            <a:pPr marL="4114800" lvl="8" indent="-304800" algn="l" rtl="0">
              <a:lnSpc>
                <a:spcPct val="115000"/>
              </a:lnSpc>
              <a:spcBef>
                <a:spcPts val="0"/>
              </a:spcBef>
              <a:spcAft>
                <a:spcPts val="0"/>
              </a:spcAft>
              <a:buClr>
                <a:srgbClr val="111111"/>
              </a:buClr>
              <a:buSzPts val="1200"/>
              <a:buFont typeface="Roboto"/>
              <a:buChar char="■"/>
            </a:pPr>
            <a:r>
              <a:rPr lang="en" sz="1200">
                <a:solidFill>
                  <a:srgbClr val="111111"/>
                </a:solidFill>
                <a:highlight>
                  <a:srgbClr val="FFFFFF"/>
                </a:highlight>
                <a:latin typeface="Roboto"/>
                <a:ea typeface="Roboto"/>
                <a:cs typeface="Roboto"/>
                <a:sym typeface="Roboto"/>
              </a:rPr>
              <a:t>A natural number. Say if our command looks like “s/pattern/replacement/100”, then sed will replace </a:t>
            </a:r>
            <a:r>
              <a:rPr lang="en" sz="1200" b="1">
                <a:solidFill>
                  <a:srgbClr val="111111"/>
                </a:solidFill>
                <a:highlight>
                  <a:srgbClr val="FFFFFF"/>
                </a:highlight>
                <a:latin typeface="Roboto"/>
                <a:ea typeface="Roboto"/>
                <a:cs typeface="Roboto"/>
                <a:sym typeface="Roboto"/>
              </a:rPr>
              <a:t>only that string</a:t>
            </a:r>
            <a:r>
              <a:rPr lang="en" sz="1200">
                <a:solidFill>
                  <a:srgbClr val="111111"/>
                </a:solidFill>
                <a:highlight>
                  <a:srgbClr val="FFFFFF"/>
                </a:highlight>
                <a:latin typeface="Roboto"/>
                <a:ea typeface="Roboto"/>
                <a:cs typeface="Roboto"/>
                <a:sym typeface="Roboto"/>
              </a:rPr>
              <a:t> that matches the “pattern” 100th time </a:t>
            </a:r>
            <a:r>
              <a:rPr lang="en" sz="1200" b="1">
                <a:solidFill>
                  <a:srgbClr val="111111"/>
                </a:solidFill>
                <a:highlight>
                  <a:srgbClr val="FFFFFF"/>
                </a:highlight>
                <a:latin typeface="Roboto"/>
                <a:ea typeface="Roboto"/>
                <a:cs typeface="Roboto"/>
                <a:sym typeface="Roboto"/>
              </a:rPr>
              <a:t>from start IN THAT LINE!</a:t>
            </a:r>
            <a:r>
              <a:rPr lang="en" sz="1200">
                <a:solidFill>
                  <a:srgbClr val="111111"/>
                </a:solidFill>
                <a:highlight>
                  <a:srgbClr val="FFFFFF"/>
                </a:highlight>
                <a:latin typeface="Roboto"/>
                <a:ea typeface="Roboto"/>
                <a:cs typeface="Roboto"/>
                <a:sym typeface="Roboto"/>
              </a:rPr>
              <a:t>.</a:t>
            </a:r>
            <a:endParaRPr sz="1200">
              <a:solidFill>
                <a:srgbClr val="111111"/>
              </a:solidFill>
              <a:highlight>
                <a:srgbClr val="FFFFFF"/>
              </a:highlight>
              <a:latin typeface="Roboto"/>
              <a:ea typeface="Roboto"/>
              <a:cs typeface="Roboto"/>
              <a:sym typeface="Roboto"/>
            </a:endParaRPr>
          </a:p>
          <a:p>
            <a:pPr marL="4114800" lvl="8" indent="-304800" algn="l" rtl="0">
              <a:lnSpc>
                <a:spcPct val="115000"/>
              </a:lnSpc>
              <a:spcBef>
                <a:spcPts val="0"/>
              </a:spcBef>
              <a:spcAft>
                <a:spcPts val="0"/>
              </a:spcAft>
              <a:buClr>
                <a:srgbClr val="111111"/>
              </a:buClr>
              <a:buSzPts val="1200"/>
              <a:buFont typeface="Roboto"/>
              <a:buChar char="■"/>
            </a:pPr>
            <a:r>
              <a:rPr lang="en" sz="1200">
                <a:solidFill>
                  <a:srgbClr val="111111"/>
                </a:solidFill>
                <a:highlight>
                  <a:srgbClr val="FFFFFF"/>
                </a:highlight>
                <a:latin typeface="Roboto"/>
                <a:ea typeface="Roboto"/>
                <a:cs typeface="Roboto"/>
                <a:sym typeface="Roboto"/>
              </a:rPr>
              <a:t>‘</a:t>
            </a:r>
            <a:r>
              <a:rPr lang="en" sz="1200" b="1">
                <a:solidFill>
                  <a:srgbClr val="111111"/>
                </a:solidFill>
                <a:highlight>
                  <a:srgbClr val="FFFFFF"/>
                </a:highlight>
                <a:latin typeface="Roboto"/>
                <a:ea typeface="Roboto"/>
                <a:cs typeface="Roboto"/>
                <a:sym typeface="Roboto"/>
              </a:rPr>
              <a:t>g</a:t>
            </a:r>
            <a:r>
              <a:rPr lang="en" sz="1200">
                <a:solidFill>
                  <a:srgbClr val="111111"/>
                </a:solidFill>
                <a:highlight>
                  <a:srgbClr val="FFFFFF"/>
                </a:highlight>
                <a:latin typeface="Roboto"/>
                <a:ea typeface="Roboto"/>
                <a:cs typeface="Roboto"/>
                <a:sym typeface="Roboto"/>
              </a:rPr>
              <a:t>’. Consider </a:t>
            </a:r>
            <a:r>
              <a:rPr lang="en" sz="1200" b="1">
                <a:solidFill>
                  <a:srgbClr val="111111"/>
                </a:solidFill>
                <a:highlight>
                  <a:srgbClr val="FFFFFF"/>
                </a:highlight>
                <a:latin typeface="Roboto"/>
                <a:ea typeface="Roboto"/>
                <a:cs typeface="Roboto"/>
                <a:sym typeface="Roboto"/>
              </a:rPr>
              <a:t>ALL </a:t>
            </a:r>
            <a:r>
              <a:rPr lang="en" sz="1200">
                <a:solidFill>
                  <a:srgbClr val="111111"/>
                </a:solidFill>
                <a:highlight>
                  <a:srgbClr val="FFFFFF"/>
                </a:highlight>
                <a:latin typeface="Roboto"/>
                <a:ea typeface="Roboto"/>
                <a:cs typeface="Roboto"/>
                <a:sym typeface="Roboto"/>
              </a:rPr>
              <a:t>the strings that match the “pattern”.</a:t>
            </a:r>
            <a:endParaRPr sz="1200">
              <a:solidFill>
                <a:srgbClr val="111111"/>
              </a:solidFill>
              <a:highlight>
                <a:srgbClr val="FFFFFF"/>
              </a:highlight>
              <a:latin typeface="Roboto"/>
              <a:ea typeface="Roboto"/>
              <a:cs typeface="Roboto"/>
              <a:sym typeface="Roboto"/>
            </a:endParaRPr>
          </a:p>
          <a:p>
            <a:pPr marL="4114800" lvl="8" indent="-304800" algn="l" rtl="0">
              <a:lnSpc>
                <a:spcPct val="115000"/>
              </a:lnSpc>
              <a:spcBef>
                <a:spcPts val="0"/>
              </a:spcBef>
              <a:spcAft>
                <a:spcPts val="0"/>
              </a:spcAft>
              <a:buClr>
                <a:srgbClr val="111111"/>
              </a:buClr>
              <a:buSzPts val="1200"/>
              <a:buFont typeface="Roboto"/>
              <a:buChar char="■"/>
            </a:pPr>
            <a:r>
              <a:rPr lang="en" sz="1200">
                <a:solidFill>
                  <a:srgbClr val="111111"/>
                </a:solidFill>
                <a:highlight>
                  <a:srgbClr val="FFFFFF"/>
                </a:highlight>
                <a:latin typeface="Roboto"/>
                <a:ea typeface="Roboto"/>
                <a:cs typeface="Roboto"/>
                <a:sym typeface="Roboto"/>
              </a:rPr>
              <a:t>‘</a:t>
            </a:r>
            <a:r>
              <a:rPr lang="en" sz="1200" b="1">
                <a:solidFill>
                  <a:srgbClr val="111111"/>
                </a:solidFill>
                <a:highlight>
                  <a:srgbClr val="FFFFFF"/>
                </a:highlight>
                <a:latin typeface="Roboto"/>
                <a:ea typeface="Roboto"/>
                <a:cs typeface="Roboto"/>
                <a:sym typeface="Roboto"/>
              </a:rPr>
              <a:t>p</a:t>
            </a:r>
            <a:r>
              <a:rPr lang="en" sz="1200">
                <a:solidFill>
                  <a:srgbClr val="111111"/>
                </a:solidFill>
                <a:highlight>
                  <a:srgbClr val="FFFFFF"/>
                </a:highlight>
                <a:latin typeface="Roboto"/>
                <a:ea typeface="Roboto"/>
                <a:cs typeface="Roboto"/>
                <a:sym typeface="Roboto"/>
              </a:rPr>
              <a:t>’. This is basically the print command. It prints the line </a:t>
            </a:r>
            <a:r>
              <a:rPr lang="en" sz="1200">
                <a:solidFill>
                  <a:srgbClr val="111111"/>
                </a:solidFill>
                <a:highlight>
                  <a:schemeClr val="lt1"/>
                </a:highlight>
                <a:latin typeface="Roboto"/>
                <a:ea typeface="Roboto"/>
                <a:cs typeface="Roboto"/>
                <a:sym typeface="Roboto"/>
              </a:rPr>
              <a:t>(</a:t>
            </a:r>
            <a:r>
              <a:rPr lang="en" sz="1200" b="1">
                <a:solidFill>
                  <a:srgbClr val="111111"/>
                </a:solidFill>
                <a:highlight>
                  <a:schemeClr val="lt1"/>
                </a:highlight>
                <a:latin typeface="Roboto"/>
                <a:ea typeface="Roboto"/>
                <a:cs typeface="Roboto"/>
                <a:sym typeface="Roboto"/>
              </a:rPr>
              <a:t>again</a:t>
            </a:r>
            <a:r>
              <a:rPr lang="en" sz="1200">
                <a:solidFill>
                  <a:srgbClr val="111111"/>
                </a:solidFill>
                <a:highlight>
                  <a:schemeClr val="lt1"/>
                </a:highlight>
                <a:latin typeface="Roboto"/>
                <a:ea typeface="Roboto"/>
                <a:cs typeface="Roboto"/>
                <a:sym typeface="Roboto"/>
              </a:rPr>
              <a:t>)</a:t>
            </a:r>
            <a:r>
              <a:rPr lang="en" sz="1200">
                <a:solidFill>
                  <a:srgbClr val="111111"/>
                </a:solidFill>
                <a:highlight>
                  <a:srgbClr val="FFFFFF"/>
                </a:highlight>
                <a:latin typeface="Roboto"/>
                <a:ea typeface="Roboto"/>
                <a:cs typeface="Roboto"/>
                <a:sym typeface="Roboto"/>
              </a:rPr>
              <a:t> (in modified form) containing a string, sed has replaced.</a:t>
            </a:r>
            <a:endParaRPr sz="1200">
              <a:solidFill>
                <a:srgbClr val="111111"/>
              </a:solidFill>
              <a:highlight>
                <a:srgbClr val="FFFFFF"/>
              </a:highlight>
              <a:latin typeface="Roboto"/>
              <a:ea typeface="Roboto"/>
              <a:cs typeface="Roboto"/>
              <a:sym typeface="Roboto"/>
            </a:endParaRPr>
          </a:p>
          <a:p>
            <a:pPr marL="4114800" lvl="8" indent="-304800" algn="l" rtl="0">
              <a:lnSpc>
                <a:spcPct val="115000"/>
              </a:lnSpc>
              <a:spcBef>
                <a:spcPts val="0"/>
              </a:spcBef>
              <a:spcAft>
                <a:spcPts val="0"/>
              </a:spcAft>
              <a:buClr>
                <a:srgbClr val="111111"/>
              </a:buClr>
              <a:buSzPts val="1200"/>
              <a:buFont typeface="Roboto"/>
              <a:buChar char="■"/>
            </a:pPr>
            <a:r>
              <a:rPr lang="en" sz="1200">
                <a:solidFill>
                  <a:srgbClr val="111111"/>
                </a:solidFill>
                <a:highlight>
                  <a:srgbClr val="FFFFFF"/>
                </a:highlight>
                <a:latin typeface="Roboto"/>
                <a:ea typeface="Roboto"/>
                <a:cs typeface="Roboto"/>
                <a:sym typeface="Roboto"/>
              </a:rPr>
              <a:t>‘</a:t>
            </a:r>
            <a:r>
              <a:rPr lang="en" sz="1200" b="1">
                <a:solidFill>
                  <a:srgbClr val="111111"/>
                </a:solidFill>
                <a:highlight>
                  <a:srgbClr val="FFFFFF"/>
                </a:highlight>
                <a:latin typeface="Roboto"/>
                <a:ea typeface="Roboto"/>
                <a:cs typeface="Roboto"/>
                <a:sym typeface="Roboto"/>
              </a:rPr>
              <a:t>l</a:t>
            </a:r>
            <a:r>
              <a:rPr lang="en" sz="1200">
                <a:solidFill>
                  <a:srgbClr val="111111"/>
                </a:solidFill>
                <a:highlight>
                  <a:srgbClr val="FFFFFF"/>
                </a:highlight>
                <a:latin typeface="Roboto"/>
                <a:ea typeface="Roboto"/>
                <a:cs typeface="Roboto"/>
                <a:sym typeface="Roboto"/>
              </a:rPr>
              <a:t>’. Ensures case insensitivity in pattern matching.</a:t>
            </a:r>
            <a:endParaRPr sz="1200">
              <a:solidFill>
                <a:srgbClr val="111111"/>
              </a:solidFill>
              <a:highlight>
                <a:srgbClr val="FFFFFF"/>
              </a:highlight>
              <a:latin typeface="Roboto"/>
              <a:ea typeface="Roboto"/>
              <a:cs typeface="Roboto"/>
              <a:sym typeface="Roboto"/>
            </a:endParaRPr>
          </a:p>
          <a:p>
            <a:pPr marL="457200" lvl="0" indent="-304800" algn="l" rtl="0">
              <a:lnSpc>
                <a:spcPct val="115000"/>
              </a:lnSpc>
              <a:spcBef>
                <a:spcPts val="0"/>
              </a:spcBef>
              <a:spcAft>
                <a:spcPts val="0"/>
              </a:spcAft>
              <a:buClr>
                <a:srgbClr val="111111"/>
              </a:buClr>
              <a:buSzPts val="1200"/>
              <a:buFont typeface="Roboto"/>
              <a:buChar char="●"/>
            </a:pPr>
            <a:r>
              <a:rPr lang="en" sz="1200">
                <a:solidFill>
                  <a:srgbClr val="111111"/>
                </a:solidFill>
                <a:highlight>
                  <a:schemeClr val="lt1"/>
                </a:highlight>
                <a:latin typeface="Roboto"/>
                <a:ea typeface="Roboto"/>
                <a:cs typeface="Roboto"/>
                <a:sym typeface="Roboto"/>
              </a:rPr>
              <a:t>If no flag is given, then sed takes </a:t>
            </a:r>
            <a:r>
              <a:rPr lang="en" sz="1200" b="1">
                <a:solidFill>
                  <a:srgbClr val="111111"/>
                </a:solidFill>
                <a:highlight>
                  <a:schemeClr val="lt1"/>
                </a:highlight>
                <a:latin typeface="Roboto"/>
                <a:ea typeface="Roboto"/>
                <a:cs typeface="Roboto"/>
                <a:sym typeface="Roboto"/>
              </a:rPr>
              <a:t>only the 1st string that matches in a particular line</a:t>
            </a:r>
            <a:r>
              <a:rPr lang="en" sz="1200">
                <a:solidFill>
                  <a:srgbClr val="111111"/>
                </a:solidFill>
                <a:highlight>
                  <a:schemeClr val="lt1"/>
                </a:highlight>
                <a:latin typeface="Roboto"/>
                <a:ea typeface="Roboto"/>
                <a:cs typeface="Roboto"/>
                <a:sym typeface="Roboto"/>
              </a:rPr>
              <a:t>.</a:t>
            </a:r>
            <a:endParaRPr sz="1200">
              <a:solidFill>
                <a:srgbClr val="111111"/>
              </a:solidFill>
              <a:highlight>
                <a:schemeClr val="lt1"/>
              </a:highlight>
              <a:latin typeface="Roboto"/>
              <a:ea typeface="Roboto"/>
              <a:cs typeface="Roboto"/>
              <a:sym typeface="Roboto"/>
            </a:endParaRPr>
          </a:p>
          <a:p>
            <a:pPr marL="457200" lvl="0" indent="-304800" algn="l" rtl="0">
              <a:lnSpc>
                <a:spcPct val="115000"/>
              </a:lnSpc>
              <a:spcBef>
                <a:spcPts val="0"/>
              </a:spcBef>
              <a:spcAft>
                <a:spcPts val="0"/>
              </a:spcAft>
              <a:buClr>
                <a:srgbClr val="111111"/>
              </a:buClr>
              <a:buSzPts val="1200"/>
              <a:buFont typeface="Roboto"/>
              <a:buChar char="●"/>
            </a:pPr>
            <a:r>
              <a:rPr lang="en" sz="1200">
                <a:solidFill>
                  <a:srgbClr val="111111"/>
                </a:solidFill>
                <a:highlight>
                  <a:schemeClr val="lt1"/>
                </a:highlight>
                <a:latin typeface="Roboto"/>
                <a:ea typeface="Roboto"/>
                <a:cs typeface="Roboto"/>
                <a:sym typeface="Roboto"/>
              </a:rPr>
              <a:t>‘s/pattern//[flags]’ is equivalent to removing that string.</a:t>
            </a:r>
            <a:endParaRPr sz="1200">
              <a:solidFill>
                <a:srgbClr val="111111"/>
              </a:solidFill>
              <a:highlight>
                <a:schemeClr val="lt1"/>
              </a:highlight>
              <a:latin typeface="Roboto"/>
              <a:ea typeface="Roboto"/>
              <a:cs typeface="Roboto"/>
              <a:sym typeface="Roboto"/>
            </a:endParaRPr>
          </a:p>
          <a:p>
            <a:pPr marL="457200" lvl="0" indent="-304800" algn="l" rtl="0">
              <a:lnSpc>
                <a:spcPct val="115000"/>
              </a:lnSpc>
              <a:spcBef>
                <a:spcPts val="0"/>
              </a:spcBef>
              <a:spcAft>
                <a:spcPts val="0"/>
              </a:spcAft>
              <a:buClr>
                <a:srgbClr val="111111"/>
              </a:buClr>
              <a:buSzPts val="1200"/>
              <a:buFont typeface="Roboto"/>
              <a:buChar char="●"/>
            </a:pPr>
            <a:r>
              <a:rPr lang="en" sz="1200" b="1">
                <a:solidFill>
                  <a:srgbClr val="111111"/>
                </a:solidFill>
                <a:highlight>
                  <a:schemeClr val="lt1"/>
                </a:highlight>
                <a:latin typeface="Roboto"/>
                <a:ea typeface="Roboto"/>
                <a:cs typeface="Roboto"/>
                <a:sym typeface="Roboto"/>
              </a:rPr>
              <a:t>-E, -r</a:t>
            </a:r>
            <a:r>
              <a:rPr lang="en" sz="1200">
                <a:solidFill>
                  <a:srgbClr val="111111"/>
                </a:solidFill>
                <a:highlight>
                  <a:schemeClr val="lt1"/>
                </a:highlight>
                <a:latin typeface="Roboto"/>
                <a:ea typeface="Roboto"/>
                <a:cs typeface="Roboto"/>
                <a:sym typeface="Roboto"/>
              </a:rPr>
              <a:t> or </a:t>
            </a:r>
            <a:r>
              <a:rPr lang="en" sz="1200" b="1">
                <a:solidFill>
                  <a:srgbClr val="111111"/>
                </a:solidFill>
                <a:highlight>
                  <a:schemeClr val="lt1"/>
                </a:highlight>
                <a:latin typeface="Roboto"/>
                <a:ea typeface="Roboto"/>
                <a:cs typeface="Roboto"/>
                <a:sym typeface="Roboto"/>
              </a:rPr>
              <a:t>--regex-extended</a:t>
            </a:r>
            <a:r>
              <a:rPr lang="en" sz="1200">
                <a:solidFill>
                  <a:srgbClr val="111111"/>
                </a:solidFill>
                <a:highlight>
                  <a:schemeClr val="lt1"/>
                </a:highlight>
                <a:latin typeface="Roboto"/>
                <a:ea typeface="Roboto"/>
                <a:cs typeface="Roboto"/>
                <a:sym typeface="Roboto"/>
              </a:rPr>
              <a:t> flag can be used to use </a:t>
            </a:r>
            <a:r>
              <a:rPr lang="en" sz="1200" b="1">
                <a:solidFill>
                  <a:srgbClr val="111111"/>
                </a:solidFill>
                <a:highlight>
                  <a:schemeClr val="lt1"/>
                </a:highlight>
                <a:latin typeface="Roboto"/>
                <a:ea typeface="Roboto"/>
                <a:cs typeface="Roboto"/>
                <a:sym typeface="Roboto"/>
              </a:rPr>
              <a:t>extended regex</a:t>
            </a:r>
            <a:r>
              <a:rPr lang="en" sz="1200">
                <a:solidFill>
                  <a:srgbClr val="111111"/>
                </a:solidFill>
                <a:highlight>
                  <a:schemeClr val="lt1"/>
                </a:highlight>
                <a:latin typeface="Roboto"/>
                <a:ea typeface="Roboto"/>
                <a:cs typeface="Roboto"/>
                <a:sym typeface="Roboto"/>
              </a:rPr>
              <a:t> for pattern matching.</a:t>
            </a:r>
            <a:endParaRPr sz="1200">
              <a:solidFill>
                <a:srgbClr val="111111"/>
              </a:solidFill>
              <a:highlight>
                <a:schemeClr val="lt1"/>
              </a:highlight>
              <a:latin typeface="Roboto"/>
              <a:ea typeface="Roboto"/>
              <a:cs typeface="Roboto"/>
              <a:sym typeface="Roboto"/>
            </a:endParaRPr>
          </a:p>
          <a:p>
            <a:pPr marL="457200" lvl="0" indent="-304800" algn="l" rtl="0">
              <a:lnSpc>
                <a:spcPct val="115000"/>
              </a:lnSpc>
              <a:spcBef>
                <a:spcPts val="0"/>
              </a:spcBef>
              <a:spcAft>
                <a:spcPts val="0"/>
              </a:spcAft>
              <a:buClr>
                <a:srgbClr val="111111"/>
              </a:buClr>
              <a:buSzPts val="1200"/>
              <a:buFont typeface="Roboto"/>
              <a:buChar char="●"/>
            </a:pPr>
            <a:r>
              <a:rPr lang="en" sz="1200">
                <a:solidFill>
                  <a:srgbClr val="111111"/>
                </a:solidFill>
                <a:highlight>
                  <a:schemeClr val="lt1"/>
                </a:highlight>
                <a:latin typeface="Roboto"/>
                <a:ea typeface="Roboto"/>
                <a:cs typeface="Roboto"/>
                <a:sym typeface="Roboto"/>
              </a:rPr>
              <a:t>Normal regex in sed </a:t>
            </a:r>
            <a:r>
              <a:rPr lang="en" sz="1200" b="1">
                <a:solidFill>
                  <a:srgbClr val="111111"/>
                </a:solidFill>
                <a:highlight>
                  <a:schemeClr val="lt1"/>
                </a:highlight>
                <a:latin typeface="Roboto"/>
                <a:ea typeface="Roboto"/>
                <a:cs typeface="Roboto"/>
                <a:sym typeface="Roboto"/>
              </a:rPr>
              <a:t>doesn’t always</a:t>
            </a:r>
            <a:r>
              <a:rPr lang="en" sz="1200">
                <a:solidFill>
                  <a:srgbClr val="111111"/>
                </a:solidFill>
                <a:highlight>
                  <a:schemeClr val="lt1"/>
                </a:highlight>
                <a:latin typeface="Roboto"/>
                <a:ea typeface="Roboto"/>
                <a:cs typeface="Roboto"/>
                <a:sym typeface="Roboto"/>
              </a:rPr>
              <a:t> catch </a:t>
            </a:r>
            <a:r>
              <a:rPr lang="en" sz="1200" b="1">
                <a:solidFill>
                  <a:srgbClr val="111111"/>
                </a:solidFill>
                <a:highlight>
                  <a:schemeClr val="lt1"/>
                </a:highlight>
                <a:latin typeface="Roboto"/>
                <a:ea typeface="Roboto"/>
                <a:cs typeface="Roboto"/>
                <a:sym typeface="Roboto"/>
              </a:rPr>
              <a:t>( )</a:t>
            </a:r>
            <a:r>
              <a:rPr lang="en" sz="1200">
                <a:solidFill>
                  <a:srgbClr val="111111"/>
                </a:solidFill>
                <a:highlight>
                  <a:schemeClr val="lt1"/>
                </a:highlight>
                <a:latin typeface="Roboto"/>
                <a:ea typeface="Roboto"/>
                <a:cs typeface="Roboto"/>
                <a:sym typeface="Roboto"/>
              </a:rPr>
              <a:t> in pattern, they are sometimes used for </a:t>
            </a:r>
            <a:r>
              <a:rPr lang="en" sz="1200" b="1">
                <a:solidFill>
                  <a:srgbClr val="111111"/>
                </a:solidFill>
                <a:highlight>
                  <a:schemeClr val="lt1"/>
                </a:highlight>
                <a:latin typeface="Roboto"/>
                <a:ea typeface="Roboto"/>
                <a:cs typeface="Roboto"/>
                <a:sym typeface="Roboto"/>
              </a:rPr>
              <a:t>backreferencing</a:t>
            </a:r>
            <a:r>
              <a:rPr lang="en" sz="1200">
                <a:solidFill>
                  <a:srgbClr val="111111"/>
                </a:solidFill>
                <a:highlight>
                  <a:schemeClr val="lt1"/>
                </a:highlight>
                <a:latin typeface="Roboto"/>
                <a:ea typeface="Roboto"/>
                <a:cs typeface="Roboto"/>
                <a:sym typeface="Roboto"/>
              </a:rPr>
              <a:t> (explained later). To catch ( ) as a </a:t>
            </a:r>
            <a:r>
              <a:rPr lang="en" sz="1200" b="1">
                <a:solidFill>
                  <a:srgbClr val="111111"/>
                </a:solidFill>
                <a:highlight>
                  <a:schemeClr val="lt1"/>
                </a:highlight>
                <a:latin typeface="Roboto"/>
                <a:ea typeface="Roboto"/>
                <a:cs typeface="Roboto"/>
                <a:sym typeface="Roboto"/>
              </a:rPr>
              <a:t>normal characters always</a:t>
            </a:r>
            <a:r>
              <a:rPr lang="en" sz="1200">
                <a:solidFill>
                  <a:srgbClr val="111111"/>
                </a:solidFill>
                <a:highlight>
                  <a:schemeClr val="lt1"/>
                </a:highlight>
                <a:latin typeface="Roboto"/>
                <a:ea typeface="Roboto"/>
                <a:cs typeface="Roboto"/>
                <a:sym typeface="Roboto"/>
              </a:rPr>
              <a:t>, extended regex should be used.</a:t>
            </a:r>
            <a:endParaRPr sz="1200">
              <a:solidFill>
                <a:srgbClr val="111111"/>
              </a:solidFill>
              <a:highlight>
                <a:schemeClr val="lt1"/>
              </a:highlight>
              <a:latin typeface="Roboto"/>
              <a:ea typeface="Roboto"/>
              <a:cs typeface="Roboto"/>
              <a:sym typeface="Roboto"/>
            </a:endParaRPr>
          </a:p>
        </p:txBody>
      </p:sp>
      <p:pic>
        <p:nvPicPr>
          <p:cNvPr id="117" name="Google Shape;117;g2b33605461b_0_23"/>
          <p:cNvPicPr preferRelativeResize="0"/>
          <p:nvPr/>
        </p:nvPicPr>
        <p:blipFill rotWithShape="1">
          <a:blip r:embed="rId3">
            <a:alphaModFix/>
          </a:blip>
          <a:srcRect/>
          <a:stretch/>
        </p:blipFill>
        <p:spPr>
          <a:xfrm>
            <a:off x="223450" y="2205274"/>
            <a:ext cx="3951073" cy="290275"/>
          </a:xfrm>
          <a:prstGeom prst="rect">
            <a:avLst/>
          </a:prstGeom>
          <a:noFill/>
          <a:ln>
            <a:noFill/>
          </a:ln>
        </p:spPr>
      </p:pic>
      <p:pic>
        <p:nvPicPr>
          <p:cNvPr id="118" name="Google Shape;118;g2b33605461b_0_23"/>
          <p:cNvPicPr preferRelativeResize="0"/>
          <p:nvPr/>
        </p:nvPicPr>
        <p:blipFill rotWithShape="1">
          <a:blip r:embed="rId4">
            <a:alphaModFix/>
          </a:blip>
          <a:srcRect/>
          <a:stretch/>
        </p:blipFill>
        <p:spPr>
          <a:xfrm>
            <a:off x="223450" y="2627875"/>
            <a:ext cx="3951075" cy="304350"/>
          </a:xfrm>
          <a:prstGeom prst="rect">
            <a:avLst/>
          </a:prstGeom>
          <a:noFill/>
          <a:ln>
            <a:noFill/>
          </a:ln>
        </p:spPr>
      </p:pic>
      <p:pic>
        <p:nvPicPr>
          <p:cNvPr id="119" name="Google Shape;119;g2b33605461b_0_23"/>
          <p:cNvPicPr preferRelativeResize="0"/>
          <p:nvPr/>
        </p:nvPicPr>
        <p:blipFill rotWithShape="1">
          <a:blip r:embed="rId5">
            <a:alphaModFix/>
          </a:blip>
          <a:srcRect/>
          <a:stretch/>
        </p:blipFill>
        <p:spPr>
          <a:xfrm>
            <a:off x="223450" y="3064551"/>
            <a:ext cx="3734450" cy="243850"/>
          </a:xfrm>
          <a:prstGeom prst="rect">
            <a:avLst/>
          </a:prstGeom>
          <a:noFill/>
          <a:ln>
            <a:noFill/>
          </a:ln>
        </p:spPr>
      </p:pic>
      <p:pic>
        <p:nvPicPr>
          <p:cNvPr id="120" name="Google Shape;120;g2b33605461b_0_23"/>
          <p:cNvPicPr preferRelativeResize="0"/>
          <p:nvPr/>
        </p:nvPicPr>
        <p:blipFill rotWithShape="1">
          <a:blip r:embed="rId6">
            <a:alphaModFix/>
          </a:blip>
          <a:srcRect/>
          <a:stretch/>
        </p:blipFill>
        <p:spPr>
          <a:xfrm>
            <a:off x="223450" y="3467775"/>
            <a:ext cx="3734450" cy="22357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g2b33605461b_0_37"/>
          <p:cNvSpPr txBox="1">
            <a:spLocks noGrp="1"/>
          </p:cNvSpPr>
          <p:nvPr>
            <p:ph type="title"/>
          </p:nvPr>
        </p:nvSpPr>
        <p:spPr>
          <a:xfrm>
            <a:off x="455500" y="571000"/>
            <a:ext cx="7688700" cy="535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600"/>
              <a:buNone/>
            </a:pPr>
            <a:r>
              <a:rPr lang="en" sz="3000"/>
              <a:t>Print (p) and Delete (d) Commands</a:t>
            </a:r>
            <a:endParaRPr sz="3000"/>
          </a:p>
        </p:txBody>
      </p:sp>
      <p:sp>
        <p:nvSpPr>
          <p:cNvPr id="126" name="Google Shape;126;g2b33605461b_0_37"/>
          <p:cNvSpPr txBox="1">
            <a:spLocks noGrp="1"/>
          </p:cNvSpPr>
          <p:nvPr>
            <p:ph type="body" idx="1"/>
          </p:nvPr>
        </p:nvSpPr>
        <p:spPr>
          <a:xfrm>
            <a:off x="3178775" y="1258600"/>
            <a:ext cx="5992200" cy="3885000"/>
          </a:xfrm>
          <a:prstGeom prst="rect">
            <a:avLst/>
          </a:prstGeom>
          <a:noFill/>
          <a:ln>
            <a:noFill/>
          </a:ln>
        </p:spPr>
        <p:txBody>
          <a:bodyPr spcFirstLastPara="1" wrap="square" lIns="91425" tIns="91425" rIns="91425" bIns="91425" anchor="t" anchorCtr="0">
            <a:noAutofit/>
          </a:bodyPr>
          <a:lstStyle/>
          <a:p>
            <a:pPr marL="457200" lvl="0" indent="-311150" algn="l" rtl="0">
              <a:lnSpc>
                <a:spcPct val="115000"/>
              </a:lnSpc>
              <a:spcBef>
                <a:spcPts val="900"/>
              </a:spcBef>
              <a:spcAft>
                <a:spcPts val="0"/>
              </a:spcAft>
              <a:buClr>
                <a:srgbClr val="434343"/>
              </a:buClr>
              <a:buSzPts val="1300"/>
              <a:buFont typeface="Arial"/>
              <a:buChar char="●"/>
            </a:pPr>
            <a:r>
              <a:rPr lang="en">
                <a:solidFill>
                  <a:srgbClr val="434343"/>
                </a:solidFill>
                <a:highlight>
                  <a:srgbClr val="FFFFFF"/>
                </a:highlight>
                <a:latin typeface="Arial"/>
                <a:ea typeface="Arial"/>
                <a:cs typeface="Arial"/>
                <a:sym typeface="Arial"/>
              </a:rPr>
              <a:t>Print (p) command:-</a:t>
            </a:r>
            <a:endParaRPr>
              <a:solidFill>
                <a:srgbClr val="434343"/>
              </a:solidFill>
              <a:highlight>
                <a:srgbClr val="FFFFFF"/>
              </a:highlight>
              <a:latin typeface="Arial"/>
              <a:ea typeface="Arial"/>
              <a:cs typeface="Arial"/>
              <a:sym typeface="Arial"/>
            </a:endParaRPr>
          </a:p>
          <a:p>
            <a:pPr marL="1371600" lvl="1" indent="-311150" algn="l" rtl="0">
              <a:lnSpc>
                <a:spcPct val="115000"/>
              </a:lnSpc>
              <a:spcBef>
                <a:spcPts val="0"/>
              </a:spcBef>
              <a:spcAft>
                <a:spcPts val="0"/>
              </a:spcAft>
              <a:buClr>
                <a:srgbClr val="434343"/>
              </a:buClr>
              <a:buSzPts val="1300"/>
              <a:buFont typeface="Arial"/>
              <a:buChar char="○"/>
            </a:pPr>
            <a:r>
              <a:rPr lang="en" sz="1300">
                <a:solidFill>
                  <a:srgbClr val="434343"/>
                </a:solidFill>
                <a:highlight>
                  <a:srgbClr val="FFFFFF"/>
                </a:highlight>
                <a:latin typeface="Arial"/>
                <a:ea typeface="Arial"/>
                <a:cs typeface="Arial"/>
                <a:sym typeface="Arial"/>
              </a:rPr>
              <a:t>By default, Sed goes through every line of input file and that line is present as an “address” to that command, it will apply the command and print the modified version, otherwise it prints original version of that line.</a:t>
            </a:r>
            <a:endParaRPr sz="1300">
              <a:solidFill>
                <a:srgbClr val="434343"/>
              </a:solidFill>
              <a:highlight>
                <a:srgbClr val="FFFFFF"/>
              </a:highlight>
              <a:latin typeface="Arial"/>
              <a:ea typeface="Arial"/>
              <a:cs typeface="Arial"/>
              <a:sym typeface="Arial"/>
            </a:endParaRPr>
          </a:p>
          <a:p>
            <a:pPr marL="1371600" lvl="1" indent="-311150" algn="l" rtl="0">
              <a:lnSpc>
                <a:spcPct val="115000"/>
              </a:lnSpc>
              <a:spcBef>
                <a:spcPts val="0"/>
              </a:spcBef>
              <a:spcAft>
                <a:spcPts val="0"/>
              </a:spcAft>
              <a:buClr>
                <a:srgbClr val="434343"/>
              </a:buClr>
              <a:buSzPts val="1300"/>
              <a:buFont typeface="Arial"/>
              <a:buChar char="○"/>
            </a:pPr>
            <a:r>
              <a:rPr lang="en" sz="1300">
                <a:solidFill>
                  <a:srgbClr val="434343"/>
                </a:solidFill>
                <a:highlight>
                  <a:srgbClr val="FFFFFF"/>
                </a:highlight>
                <a:latin typeface="Arial"/>
                <a:ea typeface="Arial"/>
                <a:cs typeface="Arial"/>
                <a:sym typeface="Arial"/>
              </a:rPr>
              <a:t>With ‘p’ command, it will print the lines (specified at “address”) in their original/modified form </a:t>
            </a:r>
            <a:r>
              <a:rPr lang="en" sz="1300" b="1">
                <a:solidFill>
                  <a:srgbClr val="434343"/>
                </a:solidFill>
                <a:highlight>
                  <a:srgbClr val="FFFFFF"/>
                </a:highlight>
                <a:latin typeface="Arial"/>
                <a:ea typeface="Arial"/>
                <a:cs typeface="Arial"/>
                <a:sym typeface="Arial"/>
              </a:rPr>
              <a:t>again!</a:t>
            </a:r>
            <a:endParaRPr sz="1300" b="1">
              <a:solidFill>
                <a:srgbClr val="434343"/>
              </a:solidFill>
              <a:highlight>
                <a:srgbClr val="FFFFFF"/>
              </a:highlight>
              <a:latin typeface="Arial"/>
              <a:ea typeface="Arial"/>
              <a:cs typeface="Arial"/>
              <a:sym typeface="Arial"/>
            </a:endParaRPr>
          </a:p>
          <a:p>
            <a:pPr marL="1371600" lvl="1" indent="-311150" algn="l" rtl="0">
              <a:lnSpc>
                <a:spcPct val="115000"/>
              </a:lnSpc>
              <a:spcBef>
                <a:spcPts val="0"/>
              </a:spcBef>
              <a:spcAft>
                <a:spcPts val="0"/>
              </a:spcAft>
              <a:buClr>
                <a:srgbClr val="434343"/>
              </a:buClr>
              <a:buSzPts val="1300"/>
              <a:buFont typeface="Arial"/>
              <a:buChar char="○"/>
            </a:pPr>
            <a:r>
              <a:rPr lang="en" sz="1300">
                <a:solidFill>
                  <a:srgbClr val="434343"/>
                </a:solidFill>
                <a:highlight>
                  <a:srgbClr val="FFFFFF"/>
                </a:highlight>
                <a:latin typeface="Arial"/>
                <a:ea typeface="Arial"/>
                <a:cs typeface="Arial"/>
                <a:sym typeface="Arial"/>
              </a:rPr>
              <a:t>To </a:t>
            </a:r>
            <a:r>
              <a:rPr lang="en" sz="1300" b="1">
                <a:solidFill>
                  <a:srgbClr val="434343"/>
                </a:solidFill>
                <a:highlight>
                  <a:srgbClr val="FFFFFF"/>
                </a:highlight>
                <a:latin typeface="Arial"/>
                <a:ea typeface="Arial"/>
                <a:cs typeface="Arial"/>
                <a:sym typeface="Arial"/>
              </a:rPr>
              <a:t>avoid the line getting printed twice</a:t>
            </a:r>
            <a:r>
              <a:rPr lang="en" sz="1300">
                <a:solidFill>
                  <a:srgbClr val="434343"/>
                </a:solidFill>
                <a:highlight>
                  <a:srgbClr val="FFFFFF"/>
                </a:highlight>
                <a:latin typeface="Arial"/>
                <a:ea typeface="Arial"/>
                <a:cs typeface="Arial"/>
                <a:sym typeface="Arial"/>
              </a:rPr>
              <a:t>, we use the </a:t>
            </a:r>
            <a:r>
              <a:rPr lang="en" sz="1300" b="1">
                <a:solidFill>
                  <a:srgbClr val="434343"/>
                </a:solidFill>
                <a:highlight>
                  <a:srgbClr val="FFFFFF"/>
                </a:highlight>
                <a:latin typeface="Arial"/>
                <a:ea typeface="Arial"/>
                <a:cs typeface="Arial"/>
                <a:sym typeface="Arial"/>
              </a:rPr>
              <a:t>-n flag</a:t>
            </a:r>
            <a:r>
              <a:rPr lang="en" sz="1300">
                <a:solidFill>
                  <a:srgbClr val="434343"/>
                </a:solidFill>
                <a:highlight>
                  <a:srgbClr val="FFFFFF"/>
                </a:highlight>
                <a:latin typeface="Arial"/>
                <a:ea typeface="Arial"/>
                <a:cs typeface="Arial"/>
                <a:sym typeface="Arial"/>
              </a:rPr>
              <a:t>. It prevents the default behaviour of Sed of printing all the lines once by itself.</a:t>
            </a:r>
            <a:endParaRPr sz="1300">
              <a:solidFill>
                <a:srgbClr val="434343"/>
              </a:solidFill>
              <a:highlight>
                <a:srgbClr val="FFFFFF"/>
              </a:highlight>
              <a:latin typeface="Arial"/>
              <a:ea typeface="Arial"/>
              <a:cs typeface="Arial"/>
              <a:sym typeface="Arial"/>
            </a:endParaRPr>
          </a:p>
          <a:p>
            <a:pPr marL="1371600" lvl="1" indent="-311150" algn="l" rtl="0">
              <a:lnSpc>
                <a:spcPct val="115000"/>
              </a:lnSpc>
              <a:spcBef>
                <a:spcPts val="0"/>
              </a:spcBef>
              <a:spcAft>
                <a:spcPts val="0"/>
              </a:spcAft>
              <a:buClr>
                <a:srgbClr val="434343"/>
              </a:buClr>
              <a:buSzPts val="1300"/>
              <a:buFont typeface="Arial"/>
              <a:buChar char="○"/>
            </a:pPr>
            <a:r>
              <a:rPr lang="en" sz="1300" b="1">
                <a:solidFill>
                  <a:srgbClr val="434343"/>
                </a:solidFill>
                <a:highlight>
                  <a:srgbClr val="FFFFFF"/>
                </a:highlight>
                <a:latin typeface="Arial"/>
                <a:ea typeface="Arial"/>
                <a:cs typeface="Arial"/>
                <a:sym typeface="Arial"/>
              </a:rPr>
              <a:t>‘p’ with -n</a:t>
            </a:r>
            <a:r>
              <a:rPr lang="en" sz="1300">
                <a:solidFill>
                  <a:srgbClr val="434343"/>
                </a:solidFill>
                <a:highlight>
                  <a:srgbClr val="FFFFFF"/>
                </a:highlight>
                <a:latin typeface="Arial"/>
                <a:ea typeface="Arial"/>
                <a:cs typeface="Arial"/>
                <a:sym typeface="Arial"/>
              </a:rPr>
              <a:t> prints </a:t>
            </a:r>
            <a:r>
              <a:rPr lang="en" sz="1300" b="1">
                <a:solidFill>
                  <a:srgbClr val="434343"/>
                </a:solidFill>
                <a:highlight>
                  <a:srgbClr val="FFFFFF"/>
                </a:highlight>
                <a:latin typeface="Arial"/>
                <a:ea typeface="Arial"/>
                <a:cs typeface="Arial"/>
                <a:sym typeface="Arial"/>
              </a:rPr>
              <a:t>only the line(s) specified in address(es)</a:t>
            </a:r>
            <a:r>
              <a:rPr lang="en" sz="1300">
                <a:solidFill>
                  <a:srgbClr val="434343"/>
                </a:solidFill>
                <a:highlight>
                  <a:srgbClr val="FFFFFF"/>
                </a:highlight>
                <a:latin typeface="Arial"/>
                <a:ea typeface="Arial"/>
                <a:cs typeface="Arial"/>
                <a:sym typeface="Arial"/>
              </a:rPr>
              <a:t> in their original/modified form.</a:t>
            </a:r>
            <a:endParaRPr sz="1300">
              <a:solidFill>
                <a:srgbClr val="434343"/>
              </a:solidFill>
              <a:highlight>
                <a:srgbClr val="FFFFFF"/>
              </a:highlight>
              <a:latin typeface="Arial"/>
              <a:ea typeface="Arial"/>
              <a:cs typeface="Arial"/>
              <a:sym typeface="Arial"/>
            </a:endParaRPr>
          </a:p>
          <a:p>
            <a:pPr marL="1371600" lvl="1" indent="-311150" algn="l" rtl="0">
              <a:lnSpc>
                <a:spcPct val="115000"/>
              </a:lnSpc>
              <a:spcBef>
                <a:spcPts val="0"/>
              </a:spcBef>
              <a:spcAft>
                <a:spcPts val="0"/>
              </a:spcAft>
              <a:buClr>
                <a:srgbClr val="434343"/>
              </a:buClr>
              <a:buSzPts val="1300"/>
              <a:buFont typeface="Arial"/>
              <a:buChar char="○"/>
            </a:pPr>
            <a:r>
              <a:rPr lang="en" sz="1300">
                <a:solidFill>
                  <a:srgbClr val="434343"/>
                </a:solidFill>
                <a:highlight>
                  <a:srgbClr val="FFFFFF"/>
                </a:highlight>
                <a:latin typeface="Arial"/>
                <a:ea typeface="Arial"/>
                <a:cs typeface="Arial"/>
                <a:sym typeface="Arial"/>
              </a:rPr>
              <a:t>It can be given as a separate command or as a flag for ‘s’ command.</a:t>
            </a:r>
            <a:endParaRPr sz="1300">
              <a:solidFill>
                <a:srgbClr val="434343"/>
              </a:solidFill>
              <a:highlight>
                <a:srgbClr val="FFFFFF"/>
              </a:highlight>
              <a:latin typeface="Arial"/>
              <a:ea typeface="Arial"/>
              <a:cs typeface="Arial"/>
              <a:sym typeface="Arial"/>
            </a:endParaRPr>
          </a:p>
          <a:p>
            <a:pPr marL="457200" lvl="0" indent="-311150" algn="l" rtl="0">
              <a:lnSpc>
                <a:spcPct val="115000"/>
              </a:lnSpc>
              <a:spcBef>
                <a:spcPts val="0"/>
              </a:spcBef>
              <a:spcAft>
                <a:spcPts val="0"/>
              </a:spcAft>
              <a:buClr>
                <a:srgbClr val="434343"/>
              </a:buClr>
              <a:buSzPts val="1300"/>
              <a:buFont typeface="Arial"/>
              <a:buChar char="●"/>
            </a:pPr>
            <a:r>
              <a:rPr lang="en">
                <a:solidFill>
                  <a:srgbClr val="434343"/>
                </a:solidFill>
                <a:highlight>
                  <a:schemeClr val="lt1"/>
                </a:highlight>
                <a:latin typeface="Arial"/>
                <a:ea typeface="Arial"/>
                <a:cs typeface="Arial"/>
                <a:sym typeface="Arial"/>
              </a:rPr>
              <a:t>Delete (d) command:-</a:t>
            </a:r>
            <a:endParaRPr>
              <a:solidFill>
                <a:srgbClr val="434343"/>
              </a:solidFill>
              <a:highlight>
                <a:schemeClr val="lt1"/>
              </a:highlight>
              <a:latin typeface="Arial"/>
              <a:ea typeface="Arial"/>
              <a:cs typeface="Arial"/>
              <a:sym typeface="Arial"/>
            </a:endParaRPr>
          </a:p>
          <a:p>
            <a:pPr marL="1371600" lvl="1" indent="-311150" algn="l" rtl="0">
              <a:lnSpc>
                <a:spcPct val="115000"/>
              </a:lnSpc>
              <a:spcBef>
                <a:spcPts val="0"/>
              </a:spcBef>
              <a:spcAft>
                <a:spcPts val="0"/>
              </a:spcAft>
              <a:buClr>
                <a:srgbClr val="434343"/>
              </a:buClr>
              <a:buSzPts val="1300"/>
              <a:buFont typeface="Arial"/>
              <a:buChar char="○"/>
            </a:pPr>
            <a:r>
              <a:rPr lang="en" sz="1300">
                <a:solidFill>
                  <a:srgbClr val="434343"/>
                </a:solidFill>
                <a:highlight>
                  <a:schemeClr val="lt1"/>
                </a:highlight>
                <a:latin typeface="Arial"/>
                <a:ea typeface="Arial"/>
                <a:cs typeface="Arial"/>
                <a:sym typeface="Arial"/>
              </a:rPr>
              <a:t>Deletes the line(s) specified in the address(es).</a:t>
            </a:r>
            <a:endParaRPr sz="1300">
              <a:solidFill>
                <a:srgbClr val="434343"/>
              </a:solidFill>
              <a:highlight>
                <a:schemeClr val="lt1"/>
              </a:highlight>
              <a:latin typeface="Arial"/>
              <a:ea typeface="Arial"/>
              <a:cs typeface="Arial"/>
              <a:sym typeface="Arial"/>
            </a:endParaRPr>
          </a:p>
        </p:txBody>
      </p:sp>
      <p:pic>
        <p:nvPicPr>
          <p:cNvPr id="127" name="Google Shape;127;g2b33605461b_0_37"/>
          <p:cNvPicPr preferRelativeResize="0"/>
          <p:nvPr/>
        </p:nvPicPr>
        <p:blipFill rotWithShape="1">
          <a:blip r:embed="rId3">
            <a:alphaModFix/>
          </a:blip>
          <a:srcRect/>
          <a:stretch/>
        </p:blipFill>
        <p:spPr>
          <a:xfrm>
            <a:off x="176100" y="1572425"/>
            <a:ext cx="2298350" cy="747575"/>
          </a:xfrm>
          <a:prstGeom prst="rect">
            <a:avLst/>
          </a:prstGeom>
          <a:noFill/>
          <a:ln>
            <a:noFill/>
          </a:ln>
        </p:spPr>
      </p:pic>
      <p:pic>
        <p:nvPicPr>
          <p:cNvPr id="128" name="Google Shape;128;g2b33605461b_0_37"/>
          <p:cNvPicPr preferRelativeResize="0"/>
          <p:nvPr/>
        </p:nvPicPr>
        <p:blipFill rotWithShape="1">
          <a:blip r:embed="rId4">
            <a:alphaModFix/>
          </a:blip>
          <a:srcRect/>
          <a:stretch/>
        </p:blipFill>
        <p:spPr>
          <a:xfrm>
            <a:off x="176099" y="2392075"/>
            <a:ext cx="3649358" cy="1038975"/>
          </a:xfrm>
          <a:prstGeom prst="rect">
            <a:avLst/>
          </a:prstGeom>
          <a:noFill/>
          <a:ln>
            <a:noFill/>
          </a:ln>
        </p:spPr>
      </p:pic>
      <p:pic>
        <p:nvPicPr>
          <p:cNvPr id="129" name="Google Shape;129;g2b33605461b_0_37"/>
          <p:cNvPicPr preferRelativeResize="0"/>
          <p:nvPr/>
        </p:nvPicPr>
        <p:blipFill rotWithShape="1">
          <a:blip r:embed="rId5">
            <a:alphaModFix/>
          </a:blip>
          <a:srcRect/>
          <a:stretch/>
        </p:blipFill>
        <p:spPr>
          <a:xfrm>
            <a:off x="176100" y="3507250"/>
            <a:ext cx="3649352" cy="333230"/>
          </a:xfrm>
          <a:prstGeom prst="rect">
            <a:avLst/>
          </a:prstGeom>
          <a:noFill/>
          <a:ln>
            <a:noFill/>
          </a:ln>
        </p:spPr>
      </p:pic>
      <p:pic>
        <p:nvPicPr>
          <p:cNvPr id="130" name="Google Shape;130;g2b33605461b_0_37"/>
          <p:cNvPicPr preferRelativeResize="0"/>
          <p:nvPr/>
        </p:nvPicPr>
        <p:blipFill rotWithShape="1">
          <a:blip r:embed="rId6">
            <a:alphaModFix/>
          </a:blip>
          <a:srcRect/>
          <a:stretch/>
        </p:blipFill>
        <p:spPr>
          <a:xfrm>
            <a:off x="176100" y="3941200"/>
            <a:ext cx="3649352" cy="224516"/>
          </a:xfrm>
          <a:prstGeom prst="rect">
            <a:avLst/>
          </a:prstGeom>
          <a:noFill/>
          <a:ln>
            <a:noFill/>
          </a:ln>
        </p:spPr>
      </p:pic>
      <p:pic>
        <p:nvPicPr>
          <p:cNvPr id="131" name="Google Shape;131;g2b33605461b_0_37"/>
          <p:cNvPicPr preferRelativeResize="0"/>
          <p:nvPr/>
        </p:nvPicPr>
        <p:blipFill rotWithShape="1">
          <a:blip r:embed="rId7">
            <a:alphaModFix/>
          </a:blip>
          <a:srcRect/>
          <a:stretch/>
        </p:blipFill>
        <p:spPr>
          <a:xfrm>
            <a:off x="176100" y="4418851"/>
            <a:ext cx="3205351" cy="5938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g2b3c4fadc5d_0_2"/>
          <p:cNvSpPr txBox="1">
            <a:spLocks noGrp="1"/>
          </p:cNvSpPr>
          <p:nvPr>
            <p:ph type="title"/>
          </p:nvPr>
        </p:nvSpPr>
        <p:spPr>
          <a:xfrm>
            <a:off x="727650" y="563025"/>
            <a:ext cx="7688700" cy="535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600"/>
              <a:buNone/>
            </a:pPr>
            <a:r>
              <a:rPr lang="en" sz="2800"/>
              <a:t>Append (a), Insert (i), Replace (c) and Quit(q)</a:t>
            </a:r>
            <a:endParaRPr sz="2800"/>
          </a:p>
        </p:txBody>
      </p:sp>
      <p:sp>
        <p:nvSpPr>
          <p:cNvPr id="137" name="Google Shape;137;g2b3c4fadc5d_0_2"/>
          <p:cNvSpPr txBox="1">
            <a:spLocks noGrp="1"/>
          </p:cNvSpPr>
          <p:nvPr>
            <p:ph type="body" idx="1"/>
          </p:nvPr>
        </p:nvSpPr>
        <p:spPr>
          <a:xfrm>
            <a:off x="54550" y="1450650"/>
            <a:ext cx="5135400" cy="3677400"/>
          </a:xfrm>
          <a:prstGeom prst="rect">
            <a:avLst/>
          </a:prstGeom>
          <a:noFill/>
          <a:ln>
            <a:noFill/>
          </a:ln>
        </p:spPr>
        <p:txBody>
          <a:bodyPr spcFirstLastPara="1" wrap="square" lIns="91425" tIns="91425" rIns="91425" bIns="91425" anchor="t" anchorCtr="0">
            <a:noAutofit/>
          </a:bodyPr>
          <a:lstStyle/>
          <a:p>
            <a:pPr marL="457200" lvl="0" indent="-304800" algn="l" rtl="0">
              <a:lnSpc>
                <a:spcPct val="115000"/>
              </a:lnSpc>
              <a:spcBef>
                <a:spcPts val="0"/>
              </a:spcBef>
              <a:spcAft>
                <a:spcPts val="0"/>
              </a:spcAft>
              <a:buClr>
                <a:srgbClr val="434343"/>
              </a:buClr>
              <a:buSzPts val="1200"/>
              <a:buFont typeface="Arial"/>
              <a:buChar char="●"/>
            </a:pPr>
            <a:r>
              <a:rPr lang="en" sz="1200">
                <a:solidFill>
                  <a:srgbClr val="434343"/>
                </a:solidFill>
                <a:highlight>
                  <a:srgbClr val="FFFFFF"/>
                </a:highlight>
                <a:latin typeface="Arial"/>
                <a:ea typeface="Arial"/>
                <a:cs typeface="Arial"/>
                <a:sym typeface="Arial"/>
              </a:rPr>
              <a:t>Append (a) command:-</a:t>
            </a:r>
            <a:endParaRPr sz="1200">
              <a:solidFill>
                <a:srgbClr val="434343"/>
              </a:solidFill>
              <a:highlight>
                <a:srgbClr val="FFFFFF"/>
              </a:highlight>
              <a:latin typeface="Arial"/>
              <a:ea typeface="Arial"/>
              <a:cs typeface="Arial"/>
              <a:sym typeface="Arial"/>
            </a:endParaRPr>
          </a:p>
          <a:p>
            <a:pPr marL="914400" lvl="1" indent="-304800" algn="l" rtl="0">
              <a:lnSpc>
                <a:spcPct val="115000"/>
              </a:lnSpc>
              <a:spcBef>
                <a:spcPts val="0"/>
              </a:spcBef>
              <a:spcAft>
                <a:spcPts val="0"/>
              </a:spcAft>
              <a:buClr>
                <a:srgbClr val="434343"/>
              </a:buClr>
              <a:buSzPts val="1200"/>
              <a:buFont typeface="Arial"/>
              <a:buChar char="○"/>
            </a:pPr>
            <a:r>
              <a:rPr lang="en" sz="1200">
                <a:solidFill>
                  <a:srgbClr val="434343"/>
                </a:solidFill>
                <a:highlight>
                  <a:schemeClr val="lt1"/>
                </a:highlight>
                <a:latin typeface="Arial"/>
                <a:ea typeface="Arial"/>
                <a:cs typeface="Arial"/>
                <a:sym typeface="Arial"/>
              </a:rPr>
              <a:t>Syntax: </a:t>
            </a:r>
            <a:r>
              <a:rPr lang="en" sz="1200">
                <a:solidFill>
                  <a:srgbClr val="244E3B"/>
                </a:solidFill>
                <a:highlight>
                  <a:srgbClr val="F2FCF8"/>
                </a:highlight>
                <a:latin typeface="Courier New"/>
                <a:ea typeface="Courier New"/>
                <a:cs typeface="Courier New"/>
                <a:sym typeface="Courier New"/>
              </a:rPr>
              <a:t>‘[address(es)]a &lt;string&gt;’</a:t>
            </a:r>
            <a:endParaRPr>
              <a:solidFill>
                <a:srgbClr val="434343"/>
              </a:solidFill>
              <a:highlight>
                <a:schemeClr val="lt1"/>
              </a:highlight>
              <a:latin typeface="Arial"/>
              <a:ea typeface="Arial"/>
              <a:cs typeface="Arial"/>
              <a:sym typeface="Arial"/>
            </a:endParaRPr>
          </a:p>
          <a:p>
            <a:pPr marL="914400" lvl="1" indent="-304800" algn="l" rtl="0">
              <a:lnSpc>
                <a:spcPct val="115000"/>
              </a:lnSpc>
              <a:spcBef>
                <a:spcPts val="0"/>
              </a:spcBef>
              <a:spcAft>
                <a:spcPts val="0"/>
              </a:spcAft>
              <a:buClr>
                <a:srgbClr val="434343"/>
              </a:buClr>
              <a:buSzPts val="1200"/>
              <a:buFont typeface="Arial"/>
              <a:buChar char="○"/>
            </a:pPr>
            <a:r>
              <a:rPr lang="en" sz="1200">
                <a:solidFill>
                  <a:srgbClr val="434343"/>
                </a:solidFill>
                <a:highlight>
                  <a:srgbClr val="FFFFFF"/>
                </a:highlight>
                <a:latin typeface="Arial"/>
                <a:ea typeface="Arial"/>
                <a:cs typeface="Arial"/>
                <a:sym typeface="Arial"/>
              </a:rPr>
              <a:t>Adds the “string” as a new line </a:t>
            </a:r>
            <a:r>
              <a:rPr lang="en" sz="1200" b="1">
                <a:solidFill>
                  <a:srgbClr val="434343"/>
                </a:solidFill>
                <a:highlight>
                  <a:srgbClr val="FFFFFF"/>
                </a:highlight>
                <a:latin typeface="Arial"/>
                <a:ea typeface="Arial"/>
                <a:cs typeface="Arial"/>
                <a:sym typeface="Arial"/>
              </a:rPr>
              <a:t>just after</a:t>
            </a:r>
            <a:r>
              <a:rPr lang="en" sz="1200">
                <a:solidFill>
                  <a:srgbClr val="434343"/>
                </a:solidFill>
                <a:highlight>
                  <a:srgbClr val="FFFFFF"/>
                </a:highlight>
                <a:latin typeface="Arial"/>
                <a:ea typeface="Arial"/>
                <a:cs typeface="Arial"/>
                <a:sym typeface="Arial"/>
              </a:rPr>
              <a:t> the line(s) specified in the address(es).</a:t>
            </a:r>
            <a:endParaRPr sz="1200">
              <a:solidFill>
                <a:srgbClr val="434343"/>
              </a:solidFill>
              <a:highlight>
                <a:srgbClr val="FFFFFF"/>
              </a:highlight>
              <a:latin typeface="Arial"/>
              <a:ea typeface="Arial"/>
              <a:cs typeface="Arial"/>
              <a:sym typeface="Arial"/>
            </a:endParaRPr>
          </a:p>
          <a:p>
            <a:pPr marL="457200" lvl="0" indent="-304800" algn="l" rtl="0">
              <a:lnSpc>
                <a:spcPct val="115000"/>
              </a:lnSpc>
              <a:spcBef>
                <a:spcPts val="0"/>
              </a:spcBef>
              <a:spcAft>
                <a:spcPts val="0"/>
              </a:spcAft>
              <a:buClr>
                <a:srgbClr val="434343"/>
              </a:buClr>
              <a:buSzPts val="1200"/>
              <a:buFont typeface="Arial"/>
              <a:buChar char="●"/>
            </a:pPr>
            <a:r>
              <a:rPr lang="en" sz="1200">
                <a:solidFill>
                  <a:srgbClr val="434343"/>
                </a:solidFill>
                <a:highlight>
                  <a:schemeClr val="lt1"/>
                </a:highlight>
                <a:latin typeface="Arial"/>
                <a:ea typeface="Arial"/>
                <a:cs typeface="Arial"/>
                <a:sym typeface="Arial"/>
              </a:rPr>
              <a:t>Insert (i) command:-</a:t>
            </a:r>
            <a:endParaRPr sz="1200">
              <a:solidFill>
                <a:srgbClr val="434343"/>
              </a:solidFill>
              <a:highlight>
                <a:schemeClr val="lt1"/>
              </a:highlight>
              <a:latin typeface="Arial"/>
              <a:ea typeface="Arial"/>
              <a:cs typeface="Arial"/>
              <a:sym typeface="Arial"/>
            </a:endParaRPr>
          </a:p>
          <a:p>
            <a:pPr marL="914400" lvl="1" indent="-304800" algn="l" rtl="0">
              <a:lnSpc>
                <a:spcPct val="115000"/>
              </a:lnSpc>
              <a:spcBef>
                <a:spcPts val="0"/>
              </a:spcBef>
              <a:spcAft>
                <a:spcPts val="0"/>
              </a:spcAft>
              <a:buClr>
                <a:srgbClr val="434343"/>
              </a:buClr>
              <a:buSzPts val="1200"/>
              <a:buFont typeface="Arial"/>
              <a:buChar char="○"/>
            </a:pPr>
            <a:r>
              <a:rPr lang="en" sz="1200">
                <a:solidFill>
                  <a:srgbClr val="434343"/>
                </a:solidFill>
                <a:highlight>
                  <a:schemeClr val="lt1"/>
                </a:highlight>
                <a:latin typeface="Arial"/>
                <a:ea typeface="Arial"/>
                <a:cs typeface="Arial"/>
                <a:sym typeface="Arial"/>
              </a:rPr>
              <a:t>Syntax: </a:t>
            </a:r>
            <a:r>
              <a:rPr lang="en" sz="1200">
                <a:solidFill>
                  <a:srgbClr val="244E3B"/>
                </a:solidFill>
                <a:highlight>
                  <a:srgbClr val="F2FCF8"/>
                </a:highlight>
                <a:latin typeface="Courier New"/>
                <a:ea typeface="Courier New"/>
                <a:cs typeface="Courier New"/>
                <a:sym typeface="Courier New"/>
              </a:rPr>
              <a:t>‘[address(es)]i &lt;string&gt;’</a:t>
            </a:r>
            <a:endParaRPr sz="1300">
              <a:solidFill>
                <a:srgbClr val="434343"/>
              </a:solidFill>
              <a:highlight>
                <a:schemeClr val="lt1"/>
              </a:highlight>
              <a:latin typeface="Arial"/>
              <a:ea typeface="Arial"/>
              <a:cs typeface="Arial"/>
              <a:sym typeface="Arial"/>
            </a:endParaRPr>
          </a:p>
          <a:p>
            <a:pPr marL="914400" lvl="1" indent="-304800" algn="l" rtl="0">
              <a:lnSpc>
                <a:spcPct val="115000"/>
              </a:lnSpc>
              <a:spcBef>
                <a:spcPts val="0"/>
              </a:spcBef>
              <a:spcAft>
                <a:spcPts val="0"/>
              </a:spcAft>
              <a:buClr>
                <a:srgbClr val="434343"/>
              </a:buClr>
              <a:buSzPts val="1200"/>
              <a:buFont typeface="Arial"/>
              <a:buChar char="○"/>
            </a:pPr>
            <a:r>
              <a:rPr lang="en" sz="1200">
                <a:solidFill>
                  <a:srgbClr val="434343"/>
                </a:solidFill>
                <a:highlight>
                  <a:schemeClr val="lt1"/>
                </a:highlight>
                <a:latin typeface="Arial"/>
                <a:ea typeface="Arial"/>
                <a:cs typeface="Arial"/>
                <a:sym typeface="Arial"/>
              </a:rPr>
              <a:t>Adds the “string” as a new line </a:t>
            </a:r>
            <a:r>
              <a:rPr lang="en" sz="1200" b="1">
                <a:solidFill>
                  <a:srgbClr val="434343"/>
                </a:solidFill>
                <a:highlight>
                  <a:schemeClr val="lt1"/>
                </a:highlight>
                <a:latin typeface="Arial"/>
                <a:ea typeface="Arial"/>
                <a:cs typeface="Arial"/>
                <a:sym typeface="Arial"/>
              </a:rPr>
              <a:t>just before</a:t>
            </a:r>
            <a:r>
              <a:rPr lang="en" sz="1200">
                <a:solidFill>
                  <a:srgbClr val="434343"/>
                </a:solidFill>
                <a:highlight>
                  <a:schemeClr val="lt1"/>
                </a:highlight>
                <a:latin typeface="Arial"/>
                <a:ea typeface="Arial"/>
                <a:cs typeface="Arial"/>
                <a:sym typeface="Arial"/>
              </a:rPr>
              <a:t> the line(s) specified in the address(es).</a:t>
            </a:r>
            <a:endParaRPr sz="1200">
              <a:solidFill>
                <a:srgbClr val="434343"/>
              </a:solidFill>
              <a:highlight>
                <a:schemeClr val="lt1"/>
              </a:highlight>
              <a:latin typeface="Arial"/>
              <a:ea typeface="Arial"/>
              <a:cs typeface="Arial"/>
              <a:sym typeface="Arial"/>
            </a:endParaRPr>
          </a:p>
          <a:p>
            <a:pPr marL="457200" lvl="0" indent="-304800" algn="l" rtl="0">
              <a:lnSpc>
                <a:spcPct val="115000"/>
              </a:lnSpc>
              <a:spcBef>
                <a:spcPts val="0"/>
              </a:spcBef>
              <a:spcAft>
                <a:spcPts val="0"/>
              </a:spcAft>
              <a:buClr>
                <a:srgbClr val="434343"/>
              </a:buClr>
              <a:buSzPts val="1200"/>
              <a:buFont typeface="Arial"/>
              <a:buChar char="●"/>
            </a:pPr>
            <a:r>
              <a:rPr lang="en" sz="1200">
                <a:solidFill>
                  <a:srgbClr val="434343"/>
                </a:solidFill>
                <a:highlight>
                  <a:schemeClr val="lt1"/>
                </a:highlight>
                <a:latin typeface="Arial"/>
                <a:ea typeface="Arial"/>
                <a:cs typeface="Arial"/>
                <a:sym typeface="Arial"/>
              </a:rPr>
              <a:t>Replace (c) command:-</a:t>
            </a:r>
            <a:endParaRPr sz="1200">
              <a:solidFill>
                <a:srgbClr val="434343"/>
              </a:solidFill>
              <a:highlight>
                <a:schemeClr val="lt1"/>
              </a:highlight>
              <a:latin typeface="Arial"/>
              <a:ea typeface="Arial"/>
              <a:cs typeface="Arial"/>
              <a:sym typeface="Arial"/>
            </a:endParaRPr>
          </a:p>
          <a:p>
            <a:pPr marL="914400" lvl="1" indent="-304800" algn="l" rtl="0">
              <a:lnSpc>
                <a:spcPct val="115000"/>
              </a:lnSpc>
              <a:spcBef>
                <a:spcPts val="0"/>
              </a:spcBef>
              <a:spcAft>
                <a:spcPts val="0"/>
              </a:spcAft>
              <a:buClr>
                <a:srgbClr val="434343"/>
              </a:buClr>
              <a:buSzPts val="1200"/>
              <a:buFont typeface="Arial"/>
              <a:buChar char="○"/>
            </a:pPr>
            <a:r>
              <a:rPr lang="en" sz="1200">
                <a:solidFill>
                  <a:srgbClr val="434343"/>
                </a:solidFill>
                <a:highlight>
                  <a:schemeClr val="lt1"/>
                </a:highlight>
                <a:latin typeface="Arial"/>
                <a:ea typeface="Arial"/>
                <a:cs typeface="Arial"/>
                <a:sym typeface="Arial"/>
              </a:rPr>
              <a:t>Syntax: </a:t>
            </a:r>
            <a:r>
              <a:rPr lang="en" sz="1200">
                <a:solidFill>
                  <a:srgbClr val="244E3B"/>
                </a:solidFill>
                <a:highlight>
                  <a:srgbClr val="F2FCF8"/>
                </a:highlight>
                <a:latin typeface="Courier New"/>
                <a:ea typeface="Courier New"/>
                <a:cs typeface="Courier New"/>
                <a:sym typeface="Courier New"/>
              </a:rPr>
              <a:t>‘[address(es)]c &lt;string&gt;’</a:t>
            </a:r>
            <a:endParaRPr sz="1300">
              <a:solidFill>
                <a:srgbClr val="434343"/>
              </a:solidFill>
              <a:highlight>
                <a:schemeClr val="lt1"/>
              </a:highlight>
              <a:latin typeface="Arial"/>
              <a:ea typeface="Arial"/>
              <a:cs typeface="Arial"/>
              <a:sym typeface="Arial"/>
            </a:endParaRPr>
          </a:p>
          <a:p>
            <a:pPr marL="914400" lvl="1" indent="-304800" algn="l" rtl="0">
              <a:lnSpc>
                <a:spcPct val="115000"/>
              </a:lnSpc>
              <a:spcBef>
                <a:spcPts val="0"/>
              </a:spcBef>
              <a:spcAft>
                <a:spcPts val="0"/>
              </a:spcAft>
              <a:buClr>
                <a:srgbClr val="434343"/>
              </a:buClr>
              <a:buSzPts val="1200"/>
              <a:buFont typeface="Arial"/>
              <a:buChar char="○"/>
            </a:pPr>
            <a:r>
              <a:rPr lang="en" sz="1200">
                <a:solidFill>
                  <a:srgbClr val="434343"/>
                </a:solidFill>
                <a:highlight>
                  <a:schemeClr val="lt1"/>
                </a:highlight>
                <a:latin typeface="Arial"/>
                <a:ea typeface="Arial"/>
                <a:cs typeface="Arial"/>
                <a:sym typeface="Arial"/>
              </a:rPr>
              <a:t>Replaces the line(s) specified in the address(es) with the “string” given.</a:t>
            </a:r>
            <a:endParaRPr sz="1200">
              <a:solidFill>
                <a:srgbClr val="434343"/>
              </a:solidFill>
              <a:highlight>
                <a:schemeClr val="lt1"/>
              </a:highlight>
              <a:latin typeface="Arial"/>
              <a:ea typeface="Arial"/>
              <a:cs typeface="Arial"/>
              <a:sym typeface="Arial"/>
            </a:endParaRPr>
          </a:p>
          <a:p>
            <a:pPr marL="457200" lvl="0" indent="-304800" algn="l" rtl="0">
              <a:lnSpc>
                <a:spcPct val="115000"/>
              </a:lnSpc>
              <a:spcBef>
                <a:spcPts val="0"/>
              </a:spcBef>
              <a:spcAft>
                <a:spcPts val="0"/>
              </a:spcAft>
              <a:buClr>
                <a:srgbClr val="434343"/>
              </a:buClr>
              <a:buSzPts val="1200"/>
              <a:buFont typeface="Arial"/>
              <a:buChar char="●"/>
            </a:pPr>
            <a:r>
              <a:rPr lang="en" sz="1200">
                <a:solidFill>
                  <a:srgbClr val="434343"/>
                </a:solidFill>
                <a:highlight>
                  <a:schemeClr val="lt1"/>
                </a:highlight>
                <a:latin typeface="Arial"/>
                <a:ea typeface="Arial"/>
                <a:cs typeface="Arial"/>
                <a:sym typeface="Arial"/>
              </a:rPr>
              <a:t>Quit (q) command:-</a:t>
            </a:r>
            <a:endParaRPr sz="1200">
              <a:solidFill>
                <a:srgbClr val="434343"/>
              </a:solidFill>
              <a:highlight>
                <a:schemeClr val="lt1"/>
              </a:highlight>
              <a:latin typeface="Arial"/>
              <a:ea typeface="Arial"/>
              <a:cs typeface="Arial"/>
              <a:sym typeface="Arial"/>
            </a:endParaRPr>
          </a:p>
          <a:p>
            <a:pPr marL="914400" lvl="1" indent="-304800" algn="l" rtl="0">
              <a:lnSpc>
                <a:spcPct val="115000"/>
              </a:lnSpc>
              <a:spcBef>
                <a:spcPts val="0"/>
              </a:spcBef>
              <a:spcAft>
                <a:spcPts val="0"/>
              </a:spcAft>
              <a:buClr>
                <a:srgbClr val="434343"/>
              </a:buClr>
              <a:buSzPts val="1200"/>
              <a:buFont typeface="Arial"/>
              <a:buChar char="○"/>
            </a:pPr>
            <a:r>
              <a:rPr lang="en" sz="1200">
                <a:solidFill>
                  <a:srgbClr val="434343"/>
                </a:solidFill>
                <a:highlight>
                  <a:schemeClr val="lt1"/>
                </a:highlight>
                <a:latin typeface="Arial"/>
                <a:ea typeface="Arial"/>
                <a:cs typeface="Arial"/>
                <a:sym typeface="Arial"/>
              </a:rPr>
              <a:t>Syntax: </a:t>
            </a:r>
            <a:r>
              <a:rPr lang="en" sz="1200">
                <a:solidFill>
                  <a:srgbClr val="244E3B"/>
                </a:solidFill>
                <a:highlight>
                  <a:srgbClr val="F2FCF8"/>
                </a:highlight>
                <a:latin typeface="Courier New"/>
                <a:ea typeface="Courier New"/>
                <a:cs typeface="Courier New"/>
                <a:sym typeface="Courier New"/>
              </a:rPr>
              <a:t>‘[address]q’</a:t>
            </a:r>
            <a:endParaRPr sz="1200">
              <a:solidFill>
                <a:srgbClr val="244E3B"/>
              </a:solidFill>
              <a:highlight>
                <a:srgbClr val="F2FCF8"/>
              </a:highlight>
              <a:latin typeface="Courier New"/>
              <a:ea typeface="Courier New"/>
              <a:cs typeface="Courier New"/>
              <a:sym typeface="Courier New"/>
            </a:endParaRPr>
          </a:p>
          <a:p>
            <a:pPr marL="914400" lvl="1" indent="-304800" algn="l" rtl="0">
              <a:lnSpc>
                <a:spcPct val="115000"/>
              </a:lnSpc>
              <a:spcBef>
                <a:spcPts val="0"/>
              </a:spcBef>
              <a:spcAft>
                <a:spcPts val="0"/>
              </a:spcAft>
              <a:buClr>
                <a:srgbClr val="434343"/>
              </a:buClr>
              <a:buSzPts val="1200"/>
              <a:buFont typeface="Arial"/>
              <a:buChar char="○"/>
            </a:pPr>
            <a:r>
              <a:rPr lang="en" sz="1200">
                <a:solidFill>
                  <a:srgbClr val="434343"/>
                </a:solidFill>
                <a:highlight>
                  <a:schemeClr val="lt1"/>
                </a:highlight>
                <a:latin typeface="Arial"/>
                <a:ea typeface="Arial"/>
                <a:cs typeface="Arial"/>
                <a:sym typeface="Arial"/>
              </a:rPr>
              <a:t>Executes till only the first line in the “address” then exits!</a:t>
            </a:r>
            <a:endParaRPr sz="1200">
              <a:solidFill>
                <a:srgbClr val="244E3B"/>
              </a:solidFill>
              <a:highlight>
                <a:srgbClr val="F2FCF8"/>
              </a:highlight>
              <a:latin typeface="Courier New"/>
              <a:ea typeface="Courier New"/>
              <a:cs typeface="Courier New"/>
              <a:sym typeface="Courier New"/>
            </a:endParaRPr>
          </a:p>
        </p:txBody>
      </p:sp>
      <p:pic>
        <p:nvPicPr>
          <p:cNvPr id="138" name="Google Shape;138;g2b3c4fadc5d_0_2"/>
          <p:cNvPicPr preferRelativeResize="0"/>
          <p:nvPr/>
        </p:nvPicPr>
        <p:blipFill rotWithShape="1">
          <a:blip r:embed="rId3">
            <a:alphaModFix/>
          </a:blip>
          <a:srcRect/>
          <a:stretch/>
        </p:blipFill>
        <p:spPr>
          <a:xfrm>
            <a:off x="5019925" y="1430525"/>
            <a:ext cx="3821327" cy="841525"/>
          </a:xfrm>
          <a:prstGeom prst="rect">
            <a:avLst/>
          </a:prstGeom>
          <a:noFill/>
          <a:ln>
            <a:noFill/>
          </a:ln>
        </p:spPr>
      </p:pic>
      <p:pic>
        <p:nvPicPr>
          <p:cNvPr id="139" name="Google Shape;139;g2b3c4fadc5d_0_2"/>
          <p:cNvPicPr preferRelativeResize="0"/>
          <p:nvPr/>
        </p:nvPicPr>
        <p:blipFill rotWithShape="1">
          <a:blip r:embed="rId4">
            <a:alphaModFix/>
          </a:blip>
          <a:srcRect/>
          <a:stretch/>
        </p:blipFill>
        <p:spPr>
          <a:xfrm>
            <a:off x="5019925" y="2396401"/>
            <a:ext cx="3821327" cy="832165"/>
          </a:xfrm>
          <a:prstGeom prst="rect">
            <a:avLst/>
          </a:prstGeom>
          <a:noFill/>
          <a:ln>
            <a:noFill/>
          </a:ln>
        </p:spPr>
      </p:pic>
      <p:pic>
        <p:nvPicPr>
          <p:cNvPr id="140" name="Google Shape;140;g2b3c4fadc5d_0_2"/>
          <p:cNvPicPr preferRelativeResize="0"/>
          <p:nvPr/>
        </p:nvPicPr>
        <p:blipFill rotWithShape="1">
          <a:blip r:embed="rId5">
            <a:alphaModFix/>
          </a:blip>
          <a:srcRect/>
          <a:stretch/>
        </p:blipFill>
        <p:spPr>
          <a:xfrm>
            <a:off x="5019928" y="3337611"/>
            <a:ext cx="3821327" cy="718361"/>
          </a:xfrm>
          <a:prstGeom prst="rect">
            <a:avLst/>
          </a:prstGeom>
          <a:noFill/>
          <a:ln>
            <a:noFill/>
          </a:ln>
        </p:spPr>
      </p:pic>
      <p:pic>
        <p:nvPicPr>
          <p:cNvPr id="141" name="Google Shape;141;g2b3c4fadc5d_0_2"/>
          <p:cNvPicPr preferRelativeResize="0"/>
          <p:nvPr/>
        </p:nvPicPr>
        <p:blipFill rotWithShape="1">
          <a:blip r:embed="rId6">
            <a:alphaModFix/>
          </a:blip>
          <a:srcRect/>
          <a:stretch/>
        </p:blipFill>
        <p:spPr>
          <a:xfrm>
            <a:off x="5019925" y="4165000"/>
            <a:ext cx="3821324" cy="559772"/>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g2b43b1c85b4_0_8"/>
          <p:cNvSpPr txBox="1">
            <a:spLocks noGrp="1"/>
          </p:cNvSpPr>
          <p:nvPr>
            <p:ph type="title"/>
          </p:nvPr>
        </p:nvSpPr>
        <p:spPr>
          <a:xfrm>
            <a:off x="654050" y="581475"/>
            <a:ext cx="7688700" cy="535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990"/>
              <a:buNone/>
            </a:pPr>
            <a:r>
              <a:rPr lang="en" sz="3240"/>
              <a:t>Multiple Commands Execution in Sed</a:t>
            </a:r>
            <a:endParaRPr sz="3240"/>
          </a:p>
        </p:txBody>
      </p:sp>
      <p:sp>
        <p:nvSpPr>
          <p:cNvPr id="147" name="Google Shape;147;g2b43b1c85b4_0_8"/>
          <p:cNvSpPr txBox="1">
            <a:spLocks noGrp="1"/>
          </p:cNvSpPr>
          <p:nvPr>
            <p:ph type="body" idx="1"/>
          </p:nvPr>
        </p:nvSpPr>
        <p:spPr>
          <a:xfrm>
            <a:off x="203900" y="1425075"/>
            <a:ext cx="8563200" cy="3571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900"/>
              </a:spcBef>
              <a:spcAft>
                <a:spcPts val="0"/>
              </a:spcAft>
              <a:buSzPts val="1300"/>
              <a:buNone/>
            </a:pPr>
            <a:r>
              <a:rPr lang="en">
                <a:solidFill>
                  <a:srgbClr val="111111"/>
                </a:solidFill>
                <a:highlight>
                  <a:srgbClr val="FFFFFF"/>
                </a:highlight>
                <a:latin typeface="Arial"/>
                <a:ea typeface="Arial"/>
                <a:cs typeface="Arial"/>
                <a:sym typeface="Arial"/>
              </a:rPr>
              <a:t>We can achieve </a:t>
            </a:r>
            <a:r>
              <a:rPr lang="en" b="1">
                <a:solidFill>
                  <a:srgbClr val="111111"/>
                </a:solidFill>
                <a:highlight>
                  <a:srgbClr val="FFFFFF"/>
                </a:highlight>
                <a:latin typeface="Arial"/>
                <a:ea typeface="Arial"/>
                <a:cs typeface="Arial"/>
                <a:sym typeface="Arial"/>
              </a:rPr>
              <a:t>sequential</a:t>
            </a:r>
            <a:r>
              <a:rPr lang="en">
                <a:solidFill>
                  <a:srgbClr val="111111"/>
                </a:solidFill>
                <a:highlight>
                  <a:srgbClr val="FFFFFF"/>
                </a:highlight>
                <a:latin typeface="Arial"/>
                <a:ea typeface="Arial"/>
                <a:cs typeface="Arial"/>
                <a:sym typeface="Arial"/>
              </a:rPr>
              <a:t> execution of multiple commands by these 2 ways:-</a:t>
            </a:r>
            <a:endParaRPr>
              <a:solidFill>
                <a:srgbClr val="111111"/>
              </a:solidFill>
              <a:highlight>
                <a:srgbClr val="FFFFFF"/>
              </a:highlight>
              <a:latin typeface="Arial"/>
              <a:ea typeface="Arial"/>
              <a:cs typeface="Arial"/>
              <a:sym typeface="Arial"/>
            </a:endParaRPr>
          </a:p>
          <a:p>
            <a:pPr marL="457200" lvl="0" indent="-311150" algn="l" rtl="0">
              <a:lnSpc>
                <a:spcPct val="115000"/>
              </a:lnSpc>
              <a:spcBef>
                <a:spcPts val="900"/>
              </a:spcBef>
              <a:spcAft>
                <a:spcPts val="0"/>
              </a:spcAft>
              <a:buClr>
                <a:srgbClr val="111111"/>
              </a:buClr>
              <a:buSzPts val="1300"/>
              <a:buFont typeface="Arial"/>
              <a:buChar char="●"/>
            </a:pPr>
            <a:r>
              <a:rPr lang="en">
                <a:solidFill>
                  <a:srgbClr val="111111"/>
                </a:solidFill>
                <a:highlight>
                  <a:srgbClr val="FFFFFF"/>
                </a:highlight>
                <a:latin typeface="Arial"/>
                <a:ea typeface="Arial"/>
                <a:cs typeface="Arial"/>
                <a:sym typeface="Arial"/>
              </a:rPr>
              <a:t>Using Semicolon (;):-</a:t>
            </a:r>
            <a:endParaRPr>
              <a:solidFill>
                <a:srgbClr val="111111"/>
              </a:solidFill>
              <a:highlight>
                <a:srgbClr val="FFFFFF"/>
              </a:highlight>
              <a:latin typeface="Arial"/>
              <a:ea typeface="Arial"/>
              <a:cs typeface="Arial"/>
              <a:sym typeface="Arial"/>
            </a:endParaRPr>
          </a:p>
          <a:p>
            <a:pPr marL="914400" lvl="1" indent="-311150" algn="l" rtl="0">
              <a:lnSpc>
                <a:spcPct val="115000"/>
              </a:lnSpc>
              <a:spcBef>
                <a:spcPts val="900"/>
              </a:spcBef>
              <a:spcAft>
                <a:spcPts val="0"/>
              </a:spcAft>
              <a:buClr>
                <a:srgbClr val="111111"/>
              </a:buClr>
              <a:buSzPts val="1300"/>
              <a:buFont typeface="Arial"/>
              <a:buChar char="○"/>
            </a:pPr>
            <a:r>
              <a:rPr lang="en" sz="1300">
                <a:solidFill>
                  <a:srgbClr val="111111"/>
                </a:solidFill>
                <a:highlight>
                  <a:srgbClr val="FFFFFF"/>
                </a:highlight>
                <a:latin typeface="Arial"/>
                <a:ea typeface="Arial"/>
                <a:cs typeface="Arial"/>
                <a:sym typeface="Arial"/>
              </a:rPr>
              <a:t>Syntax: </a:t>
            </a:r>
            <a:r>
              <a:rPr lang="en" sz="1200">
                <a:solidFill>
                  <a:srgbClr val="244E3B"/>
                </a:solidFill>
                <a:highlight>
                  <a:srgbClr val="F2FCF8"/>
                </a:highlight>
                <a:latin typeface="Courier New"/>
                <a:ea typeface="Courier New"/>
                <a:cs typeface="Courier New"/>
                <a:sym typeface="Courier New"/>
              </a:rPr>
              <a:t>sed ‘[address(es)1] &lt;command1&gt;; [address(es)2] &lt;command2&gt;; …’ filename</a:t>
            </a:r>
            <a:endParaRPr sz="1200">
              <a:solidFill>
                <a:srgbClr val="244E3B"/>
              </a:solidFill>
              <a:highlight>
                <a:srgbClr val="F2FCF8"/>
              </a:highlight>
              <a:latin typeface="Courier New"/>
              <a:ea typeface="Courier New"/>
              <a:cs typeface="Courier New"/>
              <a:sym typeface="Courier New"/>
            </a:endParaRPr>
          </a:p>
          <a:p>
            <a:pPr marL="457200" lvl="0" indent="-311150" algn="l" rtl="0">
              <a:lnSpc>
                <a:spcPct val="115000"/>
              </a:lnSpc>
              <a:spcBef>
                <a:spcPts val="900"/>
              </a:spcBef>
              <a:spcAft>
                <a:spcPts val="0"/>
              </a:spcAft>
              <a:buClr>
                <a:srgbClr val="111111"/>
              </a:buClr>
              <a:buSzPts val="1300"/>
              <a:buFont typeface="Arial"/>
              <a:buChar char="●"/>
            </a:pPr>
            <a:r>
              <a:rPr lang="en">
                <a:solidFill>
                  <a:srgbClr val="111111"/>
                </a:solidFill>
                <a:highlight>
                  <a:schemeClr val="lt1"/>
                </a:highlight>
                <a:latin typeface="Arial"/>
                <a:ea typeface="Arial"/>
                <a:cs typeface="Arial"/>
                <a:sym typeface="Arial"/>
              </a:rPr>
              <a:t>Using -e flag:-</a:t>
            </a:r>
            <a:endParaRPr>
              <a:solidFill>
                <a:srgbClr val="111111"/>
              </a:solidFill>
              <a:highlight>
                <a:schemeClr val="lt1"/>
              </a:highlight>
              <a:latin typeface="Arial"/>
              <a:ea typeface="Arial"/>
              <a:cs typeface="Arial"/>
              <a:sym typeface="Arial"/>
            </a:endParaRPr>
          </a:p>
          <a:p>
            <a:pPr marL="914400" lvl="1" indent="-311150" algn="l" rtl="0">
              <a:lnSpc>
                <a:spcPct val="115000"/>
              </a:lnSpc>
              <a:spcBef>
                <a:spcPts val="900"/>
              </a:spcBef>
              <a:spcAft>
                <a:spcPts val="0"/>
              </a:spcAft>
              <a:buClr>
                <a:srgbClr val="111111"/>
              </a:buClr>
              <a:buSzPts val="1300"/>
              <a:buFont typeface="Arial"/>
              <a:buChar char="○"/>
            </a:pPr>
            <a:r>
              <a:rPr lang="en" sz="1300">
                <a:solidFill>
                  <a:srgbClr val="111111"/>
                </a:solidFill>
                <a:highlight>
                  <a:schemeClr val="lt1"/>
                </a:highlight>
                <a:latin typeface="Arial"/>
                <a:ea typeface="Arial"/>
                <a:cs typeface="Arial"/>
                <a:sym typeface="Arial"/>
              </a:rPr>
              <a:t>Syntax: </a:t>
            </a:r>
            <a:r>
              <a:rPr lang="en">
                <a:solidFill>
                  <a:srgbClr val="244E3B"/>
                </a:solidFill>
                <a:highlight>
                  <a:srgbClr val="F2FCF8"/>
                </a:highlight>
                <a:latin typeface="Courier New"/>
                <a:ea typeface="Courier New"/>
                <a:cs typeface="Courier New"/>
                <a:sym typeface="Courier New"/>
              </a:rPr>
              <a:t>sed -e ‘[address(es)1] &lt;command1&gt;’ -e ‘[address(es)2] &lt;command2&gt;’ … filename</a:t>
            </a:r>
            <a:endParaRPr>
              <a:solidFill>
                <a:srgbClr val="244E3B"/>
              </a:solidFill>
              <a:highlight>
                <a:srgbClr val="F2FCF8"/>
              </a:highlight>
              <a:latin typeface="Courier New"/>
              <a:ea typeface="Courier New"/>
              <a:cs typeface="Courier New"/>
              <a:sym typeface="Courier New"/>
            </a:endParaRPr>
          </a:p>
          <a:p>
            <a:pPr marL="0" lvl="0" indent="0" algn="l" rtl="0">
              <a:lnSpc>
                <a:spcPct val="115000"/>
              </a:lnSpc>
              <a:spcBef>
                <a:spcPts val="900"/>
              </a:spcBef>
              <a:spcAft>
                <a:spcPts val="0"/>
              </a:spcAft>
              <a:buSzPts val="1300"/>
              <a:buNone/>
            </a:pPr>
            <a:r>
              <a:rPr lang="en">
                <a:solidFill>
                  <a:srgbClr val="111111"/>
                </a:solidFill>
                <a:highlight>
                  <a:schemeClr val="lt1"/>
                </a:highlight>
                <a:latin typeface="Arial"/>
                <a:ea typeface="Arial"/>
                <a:cs typeface="Arial"/>
                <a:sym typeface="Arial"/>
              </a:rPr>
              <a:t>Output of one command serves as input for the next one.</a:t>
            </a:r>
            <a:endParaRPr>
              <a:solidFill>
                <a:srgbClr val="111111"/>
              </a:solidFill>
              <a:highlight>
                <a:schemeClr val="lt1"/>
              </a:highlight>
              <a:latin typeface="Arial"/>
              <a:ea typeface="Arial"/>
              <a:cs typeface="Arial"/>
              <a:sym typeface="Arial"/>
            </a:endParaRPr>
          </a:p>
          <a:p>
            <a:pPr marL="0" lvl="0" indent="0" algn="l" rtl="0">
              <a:lnSpc>
                <a:spcPct val="115000"/>
              </a:lnSpc>
              <a:spcBef>
                <a:spcPts val="900"/>
              </a:spcBef>
              <a:spcAft>
                <a:spcPts val="0"/>
              </a:spcAft>
              <a:buSzPts val="1300"/>
              <a:buNone/>
            </a:pPr>
            <a:endParaRPr>
              <a:solidFill>
                <a:srgbClr val="111111"/>
              </a:solidFill>
              <a:highlight>
                <a:schemeClr val="lt1"/>
              </a:highlight>
              <a:latin typeface="Arial"/>
              <a:ea typeface="Arial"/>
              <a:cs typeface="Arial"/>
              <a:sym typeface="Arial"/>
            </a:endParaRPr>
          </a:p>
          <a:p>
            <a:pPr marL="0" lvl="0" indent="0" algn="l" rtl="0">
              <a:lnSpc>
                <a:spcPct val="115000"/>
              </a:lnSpc>
              <a:spcBef>
                <a:spcPts val="900"/>
              </a:spcBef>
              <a:spcAft>
                <a:spcPts val="0"/>
              </a:spcAft>
              <a:buSzPts val="1300"/>
              <a:buNone/>
            </a:pPr>
            <a:endParaRPr>
              <a:solidFill>
                <a:srgbClr val="111111"/>
              </a:solidFill>
              <a:highlight>
                <a:schemeClr val="lt1"/>
              </a:highlight>
              <a:latin typeface="Arial"/>
              <a:ea typeface="Arial"/>
              <a:cs typeface="Arial"/>
              <a:sym typeface="Arial"/>
            </a:endParaRPr>
          </a:p>
          <a:p>
            <a:pPr marL="0" lvl="0" indent="0" algn="l" rtl="0">
              <a:lnSpc>
                <a:spcPct val="115000"/>
              </a:lnSpc>
              <a:spcBef>
                <a:spcPts val="900"/>
              </a:spcBef>
              <a:spcAft>
                <a:spcPts val="0"/>
              </a:spcAft>
              <a:buSzPts val="1300"/>
              <a:buNone/>
            </a:pPr>
            <a:endParaRPr>
              <a:solidFill>
                <a:srgbClr val="111111"/>
              </a:solidFill>
              <a:highlight>
                <a:schemeClr val="lt1"/>
              </a:highlight>
              <a:latin typeface="Arial"/>
              <a:ea typeface="Arial"/>
              <a:cs typeface="Arial"/>
              <a:sym typeface="Arial"/>
            </a:endParaRPr>
          </a:p>
          <a:p>
            <a:pPr marL="457200" lvl="0" indent="-311150" algn="l" rtl="0">
              <a:lnSpc>
                <a:spcPct val="115000"/>
              </a:lnSpc>
              <a:spcBef>
                <a:spcPts val="900"/>
              </a:spcBef>
              <a:spcAft>
                <a:spcPts val="0"/>
              </a:spcAft>
              <a:buClr>
                <a:srgbClr val="111111"/>
              </a:buClr>
              <a:buSzPts val="1300"/>
              <a:buFont typeface="Arial"/>
              <a:buChar char="●"/>
            </a:pPr>
            <a:r>
              <a:rPr lang="en" b="1">
                <a:solidFill>
                  <a:srgbClr val="111111"/>
                </a:solidFill>
                <a:highlight>
                  <a:schemeClr val="lt1"/>
                </a:highlight>
                <a:latin typeface="Arial"/>
                <a:ea typeface="Arial"/>
                <a:cs typeface="Arial"/>
                <a:sym typeface="Arial"/>
              </a:rPr>
              <a:t>-i flag</a:t>
            </a:r>
            <a:r>
              <a:rPr lang="en">
                <a:solidFill>
                  <a:srgbClr val="111111"/>
                </a:solidFill>
                <a:highlight>
                  <a:schemeClr val="lt1"/>
                </a:highlight>
                <a:latin typeface="Arial"/>
                <a:ea typeface="Arial"/>
                <a:cs typeface="Arial"/>
                <a:sym typeface="Arial"/>
              </a:rPr>
              <a:t> makes the changes “in-place”, i.e. whatever output comes for sed, will automatically be rewritten in the input file.</a:t>
            </a:r>
            <a:endParaRPr>
              <a:solidFill>
                <a:srgbClr val="111111"/>
              </a:solidFill>
              <a:highlight>
                <a:schemeClr val="lt1"/>
              </a:highlight>
              <a:latin typeface="Arial"/>
              <a:ea typeface="Arial"/>
              <a:cs typeface="Arial"/>
              <a:sym typeface="Arial"/>
            </a:endParaRPr>
          </a:p>
          <a:p>
            <a:pPr marL="0" lvl="0" indent="0" algn="l" rtl="0">
              <a:lnSpc>
                <a:spcPct val="115000"/>
              </a:lnSpc>
              <a:spcBef>
                <a:spcPts val="0"/>
              </a:spcBef>
              <a:spcAft>
                <a:spcPts val="0"/>
              </a:spcAft>
              <a:buSzPts val="1300"/>
              <a:buNone/>
            </a:pPr>
            <a:endParaRPr sz="1200">
              <a:solidFill>
                <a:srgbClr val="111111"/>
              </a:solidFill>
              <a:highlight>
                <a:srgbClr val="FFFFFF"/>
              </a:highlight>
            </a:endParaRPr>
          </a:p>
        </p:txBody>
      </p:sp>
      <p:pic>
        <p:nvPicPr>
          <p:cNvPr id="148" name="Google Shape;148;g2b43b1c85b4_0_8"/>
          <p:cNvPicPr preferRelativeResize="0"/>
          <p:nvPr/>
        </p:nvPicPr>
        <p:blipFill rotWithShape="1">
          <a:blip r:embed="rId3">
            <a:alphaModFix/>
          </a:blip>
          <a:srcRect/>
          <a:stretch/>
        </p:blipFill>
        <p:spPr>
          <a:xfrm>
            <a:off x="4533875" y="3674051"/>
            <a:ext cx="4309427" cy="875363"/>
          </a:xfrm>
          <a:prstGeom prst="rect">
            <a:avLst/>
          </a:prstGeom>
          <a:noFill/>
          <a:ln>
            <a:noFill/>
          </a:ln>
        </p:spPr>
      </p:pic>
      <p:pic>
        <p:nvPicPr>
          <p:cNvPr id="149" name="Google Shape;149;g2b43b1c85b4_0_8"/>
          <p:cNvPicPr preferRelativeResize="0"/>
          <p:nvPr/>
        </p:nvPicPr>
        <p:blipFill rotWithShape="1">
          <a:blip r:embed="rId4">
            <a:alphaModFix/>
          </a:blip>
          <a:srcRect/>
          <a:stretch/>
        </p:blipFill>
        <p:spPr>
          <a:xfrm>
            <a:off x="280100" y="3674049"/>
            <a:ext cx="3905802" cy="8753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g2b3c4fadc5d_0_8"/>
          <p:cNvSpPr txBox="1">
            <a:spLocks noGrp="1"/>
          </p:cNvSpPr>
          <p:nvPr>
            <p:ph type="title"/>
          </p:nvPr>
        </p:nvSpPr>
        <p:spPr>
          <a:xfrm>
            <a:off x="655600" y="539000"/>
            <a:ext cx="7688700" cy="535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600"/>
              <a:buNone/>
            </a:pPr>
            <a:r>
              <a:rPr lang="en" sz="3600"/>
              <a:t>Backreferencing in Sed</a:t>
            </a:r>
            <a:endParaRPr sz="3600"/>
          </a:p>
        </p:txBody>
      </p:sp>
      <p:sp>
        <p:nvSpPr>
          <p:cNvPr id="155" name="Google Shape;155;g2b3c4fadc5d_0_8"/>
          <p:cNvSpPr txBox="1">
            <a:spLocks noGrp="1"/>
          </p:cNvSpPr>
          <p:nvPr>
            <p:ph type="body" idx="1"/>
          </p:nvPr>
        </p:nvSpPr>
        <p:spPr>
          <a:xfrm>
            <a:off x="444850" y="1301950"/>
            <a:ext cx="8307600" cy="3461100"/>
          </a:xfrm>
          <a:prstGeom prst="rect">
            <a:avLst/>
          </a:prstGeom>
          <a:noFill/>
          <a:ln>
            <a:noFill/>
          </a:ln>
        </p:spPr>
        <p:txBody>
          <a:bodyPr spcFirstLastPara="1" wrap="square" lIns="91425" tIns="91425" rIns="91425" bIns="91425" anchor="t" anchorCtr="0">
            <a:noAutofit/>
          </a:bodyPr>
          <a:lstStyle/>
          <a:p>
            <a:pPr marL="457200" lvl="0" indent="-311150" algn="l" rtl="0">
              <a:lnSpc>
                <a:spcPct val="115000"/>
              </a:lnSpc>
              <a:spcBef>
                <a:spcPts val="900"/>
              </a:spcBef>
              <a:spcAft>
                <a:spcPts val="0"/>
              </a:spcAft>
              <a:buClr>
                <a:srgbClr val="434343"/>
              </a:buClr>
              <a:buSzPts val="1300"/>
              <a:buFont typeface="Roboto"/>
              <a:buChar char="●"/>
            </a:pPr>
            <a:r>
              <a:rPr lang="en">
                <a:solidFill>
                  <a:srgbClr val="434343"/>
                </a:solidFill>
                <a:highlight>
                  <a:schemeClr val="lt1"/>
                </a:highlight>
                <a:latin typeface="Arial"/>
                <a:ea typeface="Arial"/>
                <a:cs typeface="Arial"/>
                <a:sym typeface="Arial"/>
              </a:rPr>
              <a:t>In Sed, backreferences are specified using a </a:t>
            </a:r>
            <a:r>
              <a:rPr lang="en" b="1">
                <a:solidFill>
                  <a:srgbClr val="434343"/>
                </a:solidFill>
                <a:highlight>
                  <a:schemeClr val="lt1"/>
                </a:highlight>
                <a:latin typeface="Arial"/>
                <a:ea typeface="Arial"/>
                <a:cs typeface="Arial"/>
                <a:sym typeface="Arial"/>
              </a:rPr>
              <a:t>backslash (\) followed by a single digit</a:t>
            </a:r>
            <a:r>
              <a:rPr lang="en">
                <a:solidFill>
                  <a:srgbClr val="434343"/>
                </a:solidFill>
                <a:highlight>
                  <a:schemeClr val="lt1"/>
                </a:highlight>
                <a:latin typeface="Arial"/>
                <a:ea typeface="Arial"/>
                <a:cs typeface="Arial"/>
                <a:sym typeface="Arial"/>
              </a:rPr>
              <a:t> (e.g., \1, \2, etc.).</a:t>
            </a:r>
            <a:endParaRPr>
              <a:solidFill>
                <a:srgbClr val="434343"/>
              </a:solidFill>
              <a:highlight>
                <a:schemeClr val="lt1"/>
              </a:highlight>
              <a:latin typeface="Arial"/>
              <a:ea typeface="Arial"/>
              <a:cs typeface="Arial"/>
              <a:sym typeface="Arial"/>
            </a:endParaRPr>
          </a:p>
          <a:p>
            <a:pPr marL="457200" lvl="0" indent="-311150" algn="l" rtl="0">
              <a:lnSpc>
                <a:spcPct val="115000"/>
              </a:lnSpc>
              <a:spcBef>
                <a:spcPts val="0"/>
              </a:spcBef>
              <a:spcAft>
                <a:spcPts val="0"/>
              </a:spcAft>
              <a:buClr>
                <a:srgbClr val="434343"/>
              </a:buClr>
              <a:buSzPts val="1300"/>
              <a:buFont typeface="Roboto"/>
              <a:buChar char="●"/>
            </a:pPr>
            <a:r>
              <a:rPr lang="en">
                <a:solidFill>
                  <a:srgbClr val="434343"/>
                </a:solidFill>
                <a:highlight>
                  <a:schemeClr val="lt1"/>
                </a:highlight>
                <a:latin typeface="Arial"/>
                <a:ea typeface="Arial"/>
                <a:cs typeface="Arial"/>
                <a:sym typeface="Arial"/>
              </a:rPr>
              <a:t>The part of the regular expression that you want to refer to is </a:t>
            </a:r>
            <a:r>
              <a:rPr lang="en" b="1">
                <a:solidFill>
                  <a:srgbClr val="434343"/>
                </a:solidFill>
                <a:highlight>
                  <a:schemeClr val="lt1"/>
                </a:highlight>
                <a:latin typeface="Arial"/>
                <a:ea typeface="Arial"/>
                <a:cs typeface="Arial"/>
                <a:sym typeface="Arial"/>
              </a:rPr>
              <a:t>enclosed in parentheses ( )</a:t>
            </a:r>
            <a:r>
              <a:rPr lang="en">
                <a:solidFill>
                  <a:srgbClr val="434343"/>
                </a:solidFill>
                <a:highlight>
                  <a:schemeClr val="lt1"/>
                </a:highlight>
                <a:latin typeface="Arial"/>
                <a:ea typeface="Arial"/>
                <a:cs typeface="Arial"/>
                <a:sym typeface="Arial"/>
              </a:rPr>
              <a:t>.</a:t>
            </a:r>
            <a:endParaRPr>
              <a:solidFill>
                <a:srgbClr val="434343"/>
              </a:solidFill>
              <a:highlight>
                <a:schemeClr val="lt1"/>
              </a:highlight>
              <a:latin typeface="Arial"/>
              <a:ea typeface="Arial"/>
              <a:cs typeface="Arial"/>
              <a:sym typeface="Arial"/>
            </a:endParaRPr>
          </a:p>
          <a:p>
            <a:pPr marL="457200" lvl="0" indent="-311150" algn="l" rtl="0">
              <a:lnSpc>
                <a:spcPct val="115000"/>
              </a:lnSpc>
              <a:spcBef>
                <a:spcPts val="0"/>
              </a:spcBef>
              <a:spcAft>
                <a:spcPts val="0"/>
              </a:spcAft>
              <a:buClr>
                <a:srgbClr val="434343"/>
              </a:buClr>
              <a:buSzPts val="1300"/>
              <a:buFont typeface="Arial"/>
              <a:buChar char="●"/>
            </a:pPr>
            <a:r>
              <a:rPr lang="en">
                <a:solidFill>
                  <a:srgbClr val="434343"/>
                </a:solidFill>
                <a:highlight>
                  <a:schemeClr val="lt1"/>
                </a:highlight>
                <a:latin typeface="Arial"/>
                <a:ea typeface="Arial"/>
                <a:cs typeface="Arial"/>
                <a:sym typeface="Arial"/>
              </a:rPr>
              <a:t>These are used for the </a:t>
            </a:r>
            <a:r>
              <a:rPr lang="en" b="1">
                <a:solidFill>
                  <a:srgbClr val="434343"/>
                </a:solidFill>
                <a:highlight>
                  <a:schemeClr val="lt1"/>
                </a:highlight>
                <a:latin typeface="Arial"/>
                <a:ea typeface="Arial"/>
                <a:cs typeface="Arial"/>
                <a:sym typeface="Arial"/>
              </a:rPr>
              <a:t>Substitute (s)</a:t>
            </a:r>
            <a:r>
              <a:rPr lang="en">
                <a:solidFill>
                  <a:srgbClr val="434343"/>
                </a:solidFill>
                <a:highlight>
                  <a:schemeClr val="lt1"/>
                </a:highlight>
                <a:latin typeface="Arial"/>
                <a:ea typeface="Arial"/>
                <a:cs typeface="Arial"/>
                <a:sym typeface="Arial"/>
              </a:rPr>
              <a:t> command.</a:t>
            </a:r>
            <a:endParaRPr>
              <a:solidFill>
                <a:srgbClr val="434343"/>
              </a:solidFill>
              <a:highlight>
                <a:schemeClr val="lt1"/>
              </a:highlight>
              <a:latin typeface="Arial"/>
              <a:ea typeface="Arial"/>
              <a:cs typeface="Arial"/>
              <a:sym typeface="Arial"/>
            </a:endParaRPr>
          </a:p>
          <a:p>
            <a:pPr marL="457200" lvl="0" indent="-311150" algn="l" rtl="0">
              <a:lnSpc>
                <a:spcPct val="115000"/>
              </a:lnSpc>
              <a:spcBef>
                <a:spcPts val="0"/>
              </a:spcBef>
              <a:spcAft>
                <a:spcPts val="0"/>
              </a:spcAft>
              <a:buClr>
                <a:srgbClr val="434343"/>
              </a:buClr>
              <a:buSzPts val="1300"/>
              <a:buFont typeface="Arial"/>
              <a:buChar char="●"/>
            </a:pPr>
            <a:r>
              <a:rPr lang="en">
                <a:solidFill>
                  <a:srgbClr val="434343"/>
                </a:solidFill>
                <a:highlight>
                  <a:schemeClr val="lt1"/>
                </a:highlight>
                <a:latin typeface="Arial"/>
                <a:ea typeface="Arial"/>
                <a:cs typeface="Arial"/>
                <a:sym typeface="Arial"/>
              </a:rPr>
              <a:t>By default, the “replacement” string couldn’t be related with the “pattern” string in any way, but backreferencing helps us achieve the same!</a:t>
            </a:r>
            <a:endParaRPr>
              <a:solidFill>
                <a:srgbClr val="434343"/>
              </a:solidFill>
              <a:highlight>
                <a:schemeClr val="lt1"/>
              </a:highlight>
              <a:latin typeface="Arial"/>
              <a:ea typeface="Arial"/>
              <a:cs typeface="Arial"/>
              <a:sym typeface="Arial"/>
            </a:endParaRPr>
          </a:p>
          <a:p>
            <a:pPr marL="0" lvl="0" indent="0" algn="l" rtl="0">
              <a:lnSpc>
                <a:spcPct val="115000"/>
              </a:lnSpc>
              <a:spcBef>
                <a:spcPts val="900"/>
              </a:spcBef>
              <a:spcAft>
                <a:spcPts val="0"/>
              </a:spcAft>
              <a:buSzPts val="1300"/>
              <a:buNone/>
            </a:pPr>
            <a:endParaRPr>
              <a:solidFill>
                <a:srgbClr val="434343"/>
              </a:solidFill>
              <a:highlight>
                <a:schemeClr val="lt1"/>
              </a:highlight>
              <a:latin typeface="Arial"/>
              <a:ea typeface="Arial"/>
              <a:cs typeface="Arial"/>
              <a:sym typeface="Arial"/>
            </a:endParaRPr>
          </a:p>
          <a:p>
            <a:pPr marL="457200" lvl="0" indent="-311150" algn="l" rtl="0">
              <a:lnSpc>
                <a:spcPct val="115000"/>
              </a:lnSpc>
              <a:spcBef>
                <a:spcPts val="900"/>
              </a:spcBef>
              <a:spcAft>
                <a:spcPts val="0"/>
              </a:spcAft>
              <a:buClr>
                <a:srgbClr val="434343"/>
              </a:buClr>
              <a:buSzPts val="1300"/>
              <a:buFont typeface="Arial"/>
              <a:buChar char="●"/>
            </a:pPr>
            <a:r>
              <a:rPr lang="en">
                <a:solidFill>
                  <a:srgbClr val="434343"/>
                </a:solidFill>
                <a:highlight>
                  <a:schemeClr val="lt1"/>
                </a:highlight>
                <a:latin typeface="Arial"/>
                <a:ea typeface="Arial"/>
                <a:cs typeface="Arial"/>
                <a:sym typeface="Arial"/>
              </a:rPr>
              <a:t>Same in Extended Regex:-</a:t>
            </a:r>
            <a:endParaRPr>
              <a:solidFill>
                <a:srgbClr val="434343"/>
              </a:solidFill>
              <a:highlight>
                <a:schemeClr val="lt1"/>
              </a:highlight>
              <a:latin typeface="Arial"/>
              <a:ea typeface="Arial"/>
              <a:cs typeface="Arial"/>
              <a:sym typeface="Arial"/>
            </a:endParaRPr>
          </a:p>
          <a:p>
            <a:pPr marL="0" lvl="0" indent="0" algn="l" rtl="0">
              <a:lnSpc>
                <a:spcPct val="115000"/>
              </a:lnSpc>
              <a:spcBef>
                <a:spcPts val="900"/>
              </a:spcBef>
              <a:spcAft>
                <a:spcPts val="0"/>
              </a:spcAft>
              <a:buSzPts val="1300"/>
              <a:buNone/>
            </a:pPr>
            <a:endParaRPr>
              <a:solidFill>
                <a:srgbClr val="434343"/>
              </a:solidFill>
              <a:highlight>
                <a:schemeClr val="lt1"/>
              </a:highlight>
              <a:latin typeface="Arial"/>
              <a:ea typeface="Arial"/>
              <a:cs typeface="Arial"/>
              <a:sym typeface="Arial"/>
            </a:endParaRPr>
          </a:p>
          <a:p>
            <a:pPr marL="457200" lvl="0" indent="-311150" algn="l" rtl="0">
              <a:lnSpc>
                <a:spcPct val="115000"/>
              </a:lnSpc>
              <a:spcBef>
                <a:spcPts val="900"/>
              </a:spcBef>
              <a:spcAft>
                <a:spcPts val="0"/>
              </a:spcAft>
              <a:buClr>
                <a:srgbClr val="434343"/>
              </a:buClr>
              <a:buSzPts val="1300"/>
              <a:buFont typeface="Arial"/>
              <a:buChar char="●"/>
            </a:pPr>
            <a:r>
              <a:rPr lang="en">
                <a:solidFill>
                  <a:srgbClr val="434343"/>
                </a:solidFill>
                <a:highlight>
                  <a:schemeClr val="lt1"/>
                </a:highlight>
                <a:latin typeface="Arial"/>
                <a:ea typeface="Arial"/>
                <a:cs typeface="Arial"/>
                <a:sym typeface="Arial"/>
              </a:rPr>
              <a:t>‘\1’ contains “Sherlock” and ‘\2’ contains “Holmes”.</a:t>
            </a:r>
            <a:endParaRPr>
              <a:solidFill>
                <a:srgbClr val="434343"/>
              </a:solidFill>
              <a:highlight>
                <a:schemeClr val="lt1"/>
              </a:highlight>
              <a:latin typeface="Arial"/>
              <a:ea typeface="Arial"/>
              <a:cs typeface="Arial"/>
              <a:sym typeface="Arial"/>
            </a:endParaRPr>
          </a:p>
          <a:p>
            <a:pPr marL="457200" lvl="0" indent="-311150" algn="l" rtl="0">
              <a:lnSpc>
                <a:spcPct val="115000"/>
              </a:lnSpc>
              <a:spcBef>
                <a:spcPts val="0"/>
              </a:spcBef>
              <a:spcAft>
                <a:spcPts val="0"/>
              </a:spcAft>
              <a:buClr>
                <a:srgbClr val="434343"/>
              </a:buClr>
              <a:buSzPts val="1300"/>
              <a:buFont typeface="Arial"/>
              <a:buChar char="●"/>
            </a:pPr>
            <a:r>
              <a:rPr lang="en">
                <a:solidFill>
                  <a:srgbClr val="434343"/>
                </a:solidFill>
                <a:highlight>
                  <a:schemeClr val="lt1"/>
                </a:highlight>
                <a:latin typeface="Arial"/>
                <a:ea typeface="Arial"/>
                <a:cs typeface="Arial"/>
                <a:sym typeface="Arial"/>
              </a:rPr>
              <a:t>Another Example:-</a:t>
            </a:r>
            <a:endParaRPr>
              <a:solidFill>
                <a:srgbClr val="434343"/>
              </a:solidFill>
              <a:highlight>
                <a:schemeClr val="lt1"/>
              </a:highlight>
              <a:latin typeface="Arial"/>
              <a:ea typeface="Arial"/>
              <a:cs typeface="Arial"/>
              <a:sym typeface="Arial"/>
            </a:endParaRPr>
          </a:p>
          <a:p>
            <a:pPr marL="0" lvl="0" indent="0" algn="l" rtl="0">
              <a:lnSpc>
                <a:spcPct val="115000"/>
              </a:lnSpc>
              <a:spcBef>
                <a:spcPts val="900"/>
              </a:spcBef>
              <a:spcAft>
                <a:spcPts val="0"/>
              </a:spcAft>
              <a:buSzPts val="1300"/>
              <a:buNone/>
            </a:pPr>
            <a:endParaRPr>
              <a:solidFill>
                <a:srgbClr val="434343"/>
              </a:solidFill>
              <a:highlight>
                <a:schemeClr val="lt1"/>
              </a:highlight>
              <a:latin typeface="Arial"/>
              <a:ea typeface="Arial"/>
              <a:cs typeface="Arial"/>
              <a:sym typeface="Arial"/>
            </a:endParaRPr>
          </a:p>
          <a:p>
            <a:pPr marL="457200" lvl="0" indent="-311150" algn="l" rtl="0">
              <a:lnSpc>
                <a:spcPct val="115000"/>
              </a:lnSpc>
              <a:spcBef>
                <a:spcPts val="900"/>
              </a:spcBef>
              <a:spcAft>
                <a:spcPts val="0"/>
              </a:spcAft>
              <a:buClr>
                <a:srgbClr val="434343"/>
              </a:buClr>
              <a:buSzPts val="1300"/>
              <a:buFont typeface="Arial"/>
              <a:buChar char="●"/>
            </a:pPr>
            <a:r>
              <a:rPr lang="en">
                <a:solidFill>
                  <a:srgbClr val="434343"/>
                </a:solidFill>
                <a:highlight>
                  <a:schemeClr val="lt1"/>
                </a:highlight>
                <a:latin typeface="Arial"/>
                <a:ea typeface="Arial"/>
                <a:cs typeface="Arial"/>
                <a:sym typeface="Arial"/>
              </a:rPr>
              <a:t>Remember from Regex in Unix… ‘\w’ is a shorthand form of [A-Za-z0-9_].</a:t>
            </a:r>
            <a:endParaRPr>
              <a:solidFill>
                <a:srgbClr val="434343"/>
              </a:solidFill>
              <a:highlight>
                <a:schemeClr val="lt1"/>
              </a:highlight>
              <a:latin typeface="Arial"/>
              <a:ea typeface="Arial"/>
              <a:cs typeface="Arial"/>
              <a:sym typeface="Arial"/>
            </a:endParaRPr>
          </a:p>
          <a:p>
            <a:pPr marL="0" lvl="0" indent="0" algn="l" rtl="0">
              <a:lnSpc>
                <a:spcPct val="115000"/>
              </a:lnSpc>
              <a:spcBef>
                <a:spcPts val="900"/>
              </a:spcBef>
              <a:spcAft>
                <a:spcPts val="0"/>
              </a:spcAft>
              <a:buSzPts val="1300"/>
              <a:buNone/>
            </a:pPr>
            <a:endParaRPr>
              <a:solidFill>
                <a:srgbClr val="434343"/>
              </a:solidFill>
              <a:highlight>
                <a:schemeClr val="lt1"/>
              </a:highlight>
              <a:latin typeface="Arial"/>
              <a:ea typeface="Arial"/>
              <a:cs typeface="Arial"/>
              <a:sym typeface="Arial"/>
            </a:endParaRPr>
          </a:p>
        </p:txBody>
      </p:sp>
      <p:pic>
        <p:nvPicPr>
          <p:cNvPr id="156" name="Google Shape;156;g2b3c4fadc5d_0_8"/>
          <p:cNvPicPr preferRelativeResize="0"/>
          <p:nvPr/>
        </p:nvPicPr>
        <p:blipFill rotWithShape="1">
          <a:blip r:embed="rId3">
            <a:alphaModFix/>
          </a:blip>
          <a:srcRect/>
          <a:stretch/>
        </p:blipFill>
        <p:spPr>
          <a:xfrm>
            <a:off x="655600" y="2596975"/>
            <a:ext cx="7998449" cy="320250"/>
          </a:xfrm>
          <a:prstGeom prst="rect">
            <a:avLst/>
          </a:prstGeom>
          <a:noFill/>
          <a:ln>
            <a:noFill/>
          </a:ln>
        </p:spPr>
      </p:pic>
      <p:pic>
        <p:nvPicPr>
          <p:cNvPr id="157" name="Google Shape;157;g2b3c4fadc5d_0_8"/>
          <p:cNvPicPr preferRelativeResize="0"/>
          <p:nvPr/>
        </p:nvPicPr>
        <p:blipFill rotWithShape="1">
          <a:blip r:embed="rId4">
            <a:alphaModFix/>
          </a:blip>
          <a:srcRect/>
          <a:stretch/>
        </p:blipFill>
        <p:spPr>
          <a:xfrm>
            <a:off x="655600" y="3268350"/>
            <a:ext cx="7998449" cy="296817"/>
          </a:xfrm>
          <a:prstGeom prst="rect">
            <a:avLst/>
          </a:prstGeom>
          <a:noFill/>
          <a:ln>
            <a:noFill/>
          </a:ln>
        </p:spPr>
      </p:pic>
      <p:pic>
        <p:nvPicPr>
          <p:cNvPr id="158" name="Google Shape;158;g2b3c4fadc5d_0_8"/>
          <p:cNvPicPr preferRelativeResize="0"/>
          <p:nvPr/>
        </p:nvPicPr>
        <p:blipFill rotWithShape="1">
          <a:blip r:embed="rId5">
            <a:alphaModFix/>
          </a:blip>
          <a:srcRect/>
          <a:stretch/>
        </p:blipFill>
        <p:spPr>
          <a:xfrm>
            <a:off x="655600" y="4157625"/>
            <a:ext cx="7998452" cy="361734"/>
          </a:xfrm>
          <a:prstGeom prst="rect">
            <a:avLst/>
          </a:prstGeom>
          <a:noFill/>
          <a:ln>
            <a:noFill/>
          </a:ln>
        </p:spPr>
      </p:pic>
    </p:spTree>
  </p:cSld>
  <p:clrMapOvr>
    <a:masterClrMapping/>
  </p:clrMapOvr>
</p:sld>
</file>

<file path=ppt/theme/theme1.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2512</Words>
  <Application>Microsoft Office PowerPoint</Application>
  <PresentationFormat>On-screen Show (16:9)</PresentationFormat>
  <Paragraphs>191</Paragraphs>
  <Slides>16</Slides>
  <Notes>16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Arial</vt:lpstr>
      <vt:lpstr>Raleway</vt:lpstr>
      <vt:lpstr>Roboto</vt:lpstr>
      <vt:lpstr>Lato</vt:lpstr>
      <vt:lpstr>Courier New</vt:lpstr>
      <vt:lpstr>Streamline</vt:lpstr>
      <vt:lpstr>Tutorial 8: Sed, Awk</vt:lpstr>
      <vt:lpstr>Introduction to Sed</vt:lpstr>
      <vt:lpstr>Types of Commands in Sed</vt:lpstr>
      <vt:lpstr>Address in Sed Command</vt:lpstr>
      <vt:lpstr>Substitute Command (s)</vt:lpstr>
      <vt:lpstr>Print (p) and Delete (d) Commands</vt:lpstr>
      <vt:lpstr>Append (a), Insert (i), Replace (c) and Quit(q)</vt:lpstr>
      <vt:lpstr>Multiple Commands Execution in Sed</vt:lpstr>
      <vt:lpstr>Backreferencing in Sed</vt:lpstr>
      <vt:lpstr>Introduction to Awk</vt:lpstr>
      <vt:lpstr>Fields, Records and Built-in Variables in Awk</vt:lpstr>
      <vt:lpstr>Structure of an Awk Script</vt:lpstr>
      <vt:lpstr>Printing in Awk</vt:lpstr>
      <vt:lpstr>Variables and Arithmetic in Awk</vt:lpstr>
      <vt:lpstr>Conditionals and Loops in Awk</vt:lpstr>
      <vt:lpstr>Arrays in Awk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Kritin Gupta</cp:lastModifiedBy>
  <cp:revision>1</cp:revision>
  <dcterms:modified xsi:type="dcterms:W3CDTF">2025-03-19T17:05:38Z</dcterms:modified>
</cp:coreProperties>
</file>